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7" r:id="rId10"/>
    <p:sldId id="288" r:id="rId11"/>
    <p:sldId id="290" r:id="rId12"/>
    <p:sldId id="291" r:id="rId13"/>
    <p:sldId id="292" r:id="rId14"/>
    <p:sldId id="293" r:id="rId15"/>
    <p:sldId id="296" r:id="rId16"/>
    <p:sldId id="297" r:id="rId17"/>
    <p:sldId id="298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373"/>
    <a:srgbClr val="FEC630"/>
    <a:srgbClr val="52CBBE"/>
    <a:srgbClr val="FF5969"/>
    <a:srgbClr val="00A0A8"/>
    <a:srgbClr val="52C9BD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1" autoAdjust="0"/>
    <p:restoredTop sz="94660"/>
  </p:normalViewPr>
  <p:slideViewPr>
    <p:cSldViewPr snapToGrid="0">
      <p:cViewPr varScale="1">
        <p:scale>
          <a:sx n="73" d="100"/>
          <a:sy n="73" d="100"/>
        </p:scale>
        <p:origin x="2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gif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4823688" y="1027786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4800668" y="2911983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To Our Project Presentation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230333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4890346" y="4190524"/>
            <a:ext cx="6139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Flappy Bird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476" y="3990247"/>
            <a:ext cx="1494979" cy="12159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492093" y="0"/>
            <a:ext cx="12482920" cy="6858000"/>
            <a:chOff x="-290920" y="0"/>
            <a:chExt cx="12482920" cy="6858000"/>
          </a:xfrm>
        </p:grpSpPr>
        <p:sp>
          <p:nvSpPr>
            <p:cNvPr id="101" name="Rectangle 10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497653" y="20944"/>
            <a:ext cx="12482920" cy="6858000"/>
            <a:chOff x="-290920" y="0"/>
            <a:chExt cx="12482920" cy="6858000"/>
          </a:xfrm>
        </p:grpSpPr>
        <p:sp>
          <p:nvSpPr>
            <p:cNvPr id="111" name="Rectangle 11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3014163" y="0"/>
            <a:ext cx="12482920" cy="6858000"/>
            <a:chOff x="-290920" y="0"/>
            <a:chExt cx="1248292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3516581" y="20944"/>
            <a:ext cx="12482920" cy="6858000"/>
            <a:chOff x="-290920" y="0"/>
            <a:chExt cx="12482920" cy="6858000"/>
          </a:xfrm>
        </p:grpSpPr>
        <p:sp>
          <p:nvSpPr>
            <p:cNvPr id="121" name="Rectangle 12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3012565" y="20944"/>
            <a:ext cx="11447503" cy="6858000"/>
            <a:chOff x="213096" y="0"/>
            <a:chExt cx="11447503" cy="6858000"/>
          </a:xfrm>
        </p:grpSpPr>
        <p:sp>
          <p:nvSpPr>
            <p:cNvPr id="126" name="Rectangle 12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8495839" y="5204"/>
            <a:ext cx="12482920" cy="6858000"/>
            <a:chOff x="-290920" y="0"/>
            <a:chExt cx="12482920" cy="6858000"/>
          </a:xfrm>
        </p:grpSpPr>
        <p:sp>
          <p:nvSpPr>
            <p:cNvPr id="131" name="Rectangle 13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064290" y="5204"/>
            <a:ext cx="11447503" cy="6858000"/>
            <a:chOff x="213096" y="0"/>
            <a:chExt cx="11447503" cy="6858000"/>
          </a:xfrm>
        </p:grpSpPr>
        <p:sp>
          <p:nvSpPr>
            <p:cNvPr id="136" name="Rectangle 13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113145" y="5204"/>
            <a:ext cx="9961092" cy="6858000"/>
            <a:chOff x="491575" y="0"/>
            <a:chExt cx="9961092" cy="6858000"/>
          </a:xfrm>
        </p:grpSpPr>
        <p:sp>
          <p:nvSpPr>
            <p:cNvPr id="141" name="Rectangle 140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250703" y="5204"/>
            <a:ext cx="9574094" cy="6858000"/>
            <a:chOff x="491575" y="0"/>
            <a:chExt cx="9574094" cy="6858000"/>
          </a:xfrm>
        </p:grpSpPr>
        <p:sp>
          <p:nvSpPr>
            <p:cNvPr id="146" name="Rectangle 145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6904049" y="5203"/>
            <a:ext cx="8692332" cy="6858000"/>
            <a:chOff x="718505" y="-1"/>
            <a:chExt cx="8692332" cy="6858000"/>
          </a:xfrm>
        </p:grpSpPr>
        <p:sp>
          <p:nvSpPr>
            <p:cNvPr id="151" name="Rectangle 15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660588" y="5203"/>
            <a:ext cx="9927504" cy="6858000"/>
            <a:chOff x="-9337032" y="-1"/>
            <a:chExt cx="9927504" cy="6858000"/>
          </a:xfrm>
        </p:grpSpPr>
        <p:sp>
          <p:nvSpPr>
            <p:cNvPr id="156" name="Rectangle 15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1763159" y="26148"/>
            <a:ext cx="12482920" cy="6858000"/>
            <a:chOff x="-290920" y="0"/>
            <a:chExt cx="1248292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279669" y="5204"/>
            <a:ext cx="12482920" cy="6858000"/>
            <a:chOff x="-290920" y="0"/>
            <a:chExt cx="12482920" cy="6858000"/>
          </a:xfrm>
        </p:grpSpPr>
        <p:sp>
          <p:nvSpPr>
            <p:cNvPr id="166" name="Rectangle 16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2782087" y="26148"/>
            <a:ext cx="12482920" cy="6858000"/>
            <a:chOff x="-290920" y="0"/>
            <a:chExt cx="12482920" cy="6858000"/>
          </a:xfrm>
        </p:grpSpPr>
        <p:sp>
          <p:nvSpPr>
            <p:cNvPr id="171" name="Rectangle 17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2278071" y="26148"/>
            <a:ext cx="11447503" cy="6858000"/>
            <a:chOff x="213096" y="0"/>
            <a:chExt cx="11447503" cy="6858000"/>
          </a:xfrm>
        </p:grpSpPr>
        <p:sp>
          <p:nvSpPr>
            <p:cNvPr id="176" name="Rectangle 17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8337122" y="5204"/>
            <a:ext cx="12482920" cy="6858000"/>
            <a:chOff x="-290920" y="0"/>
            <a:chExt cx="12482920" cy="6858000"/>
          </a:xfrm>
        </p:grpSpPr>
        <p:sp>
          <p:nvSpPr>
            <p:cNvPr id="181" name="Rectangle 18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3600" b="1" dirty="0">
                  <a:solidFill>
                    <a:schemeClr val="bg1"/>
                  </a:solidFill>
                </a:rPr>
                <a:t> Mentor</a:t>
              </a: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7905573" y="5204"/>
            <a:ext cx="11447503" cy="6858000"/>
            <a:chOff x="213096" y="0"/>
            <a:chExt cx="11447503" cy="6858000"/>
          </a:xfrm>
        </p:grpSpPr>
        <p:sp>
          <p:nvSpPr>
            <p:cNvPr id="186" name="Rectangle 18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6954428" y="5204"/>
            <a:ext cx="9961092" cy="6858000"/>
            <a:chOff x="491575" y="0"/>
            <a:chExt cx="9961092" cy="6858000"/>
          </a:xfrm>
        </p:grpSpPr>
        <p:sp>
          <p:nvSpPr>
            <p:cNvPr id="191" name="Rectangle 190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85116" y="325108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 b="1" dirty="0">
                  <a:solidFill>
                    <a:schemeClr val="bg1">
                      <a:lumMod val="95000"/>
                    </a:schemeClr>
                  </a:solidFill>
                </a:rPr>
                <a:t>CONTENTS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091986" y="5204"/>
            <a:ext cx="9574094" cy="6858000"/>
            <a:chOff x="491575" y="0"/>
            <a:chExt cx="9574094" cy="6858000"/>
          </a:xfrm>
        </p:grpSpPr>
        <p:sp>
          <p:nvSpPr>
            <p:cNvPr id="196" name="Rectangle 195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6745332" y="5203"/>
            <a:ext cx="8692331" cy="6858000"/>
            <a:chOff x="718505" y="-1"/>
            <a:chExt cx="8692331" cy="6858000"/>
          </a:xfrm>
        </p:grpSpPr>
        <p:sp>
          <p:nvSpPr>
            <p:cNvPr id="201" name="Rectangle 20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22038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GamePlay</a:t>
              </a:r>
            </a:p>
          </p:txBody>
        </p:sp>
        <p:pic>
          <p:nvPicPr>
            <p:cNvPr id="204" name="Picture 20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470361" y="-10537"/>
            <a:ext cx="9927504" cy="6858000"/>
            <a:chOff x="-9337032" y="-1"/>
            <a:chExt cx="9927504" cy="6858000"/>
          </a:xfrm>
        </p:grpSpPr>
        <p:sp>
          <p:nvSpPr>
            <p:cNvPr id="206" name="Rectangle 20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1538295" y="-2866"/>
            <a:ext cx="12758756" cy="6858000"/>
            <a:chOff x="-291725" y="-50085"/>
            <a:chExt cx="12758756" cy="6858000"/>
          </a:xfrm>
        </p:grpSpPr>
        <p:sp>
          <p:nvSpPr>
            <p:cNvPr id="211" name="Rectangle 21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1725" y="-50085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1055490" y="3152161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2DAnimation</a:t>
              </a:r>
            </a:p>
            <a:p>
              <a:pPr algn="ctr"/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5" name="Group 21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120952" y="5204"/>
            <a:ext cx="12482920" cy="6858000"/>
            <a:chOff x="-290920" y="0"/>
            <a:chExt cx="12482920" cy="6858000"/>
          </a:xfrm>
        </p:grpSpPr>
        <p:sp>
          <p:nvSpPr>
            <p:cNvPr id="216" name="Rectangle 21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333232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 Selection</a:t>
              </a:r>
              <a:endParaRPr lang="en-US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9" name="Picture 21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2623370" y="26148"/>
            <a:ext cx="12482920" cy="6858000"/>
            <a:chOff x="-290920" y="0"/>
            <a:chExt cx="12482920" cy="6858000"/>
          </a:xfrm>
        </p:grpSpPr>
        <p:sp>
          <p:nvSpPr>
            <p:cNvPr id="221" name="Rectangle 22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Moving Wall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2119354" y="26148"/>
            <a:ext cx="11447501" cy="6858000"/>
            <a:chOff x="213096" y="0"/>
            <a:chExt cx="11447501" cy="6858000"/>
          </a:xfrm>
        </p:grpSpPr>
        <p:sp>
          <p:nvSpPr>
            <p:cNvPr id="226" name="Rectangle 22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244332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Collision Detection</a:t>
              </a:r>
              <a:endParaRPr lang="en-US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3666652" y="15675"/>
            <a:ext cx="12482920" cy="6858000"/>
            <a:chOff x="-290920" y="0"/>
            <a:chExt cx="12482920" cy="6858000"/>
          </a:xfrm>
        </p:grpSpPr>
        <p:sp>
          <p:nvSpPr>
            <p:cNvPr id="231" name="Rectangle 23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31784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Score Counting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5261648" y="5395108"/>
            <a:ext cx="6840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Team: </a:t>
            </a:r>
            <a:r>
              <a:rPr lang="en-US" sz="5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 Brainy Fools</a:t>
            </a: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87081" y="802714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856454" y="2710929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To Our Project Presentation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230333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987081" y="3593407"/>
            <a:ext cx="6139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Flappy Bird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90" y="3593407"/>
            <a:ext cx="1494979" cy="12159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492093" y="0"/>
            <a:ext cx="12482920" cy="6858000"/>
            <a:chOff x="-290920" y="0"/>
            <a:chExt cx="12482920" cy="6858000"/>
          </a:xfrm>
        </p:grpSpPr>
        <p:sp>
          <p:nvSpPr>
            <p:cNvPr id="101" name="Rectangle 10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497653" y="20944"/>
            <a:ext cx="12482920" cy="6858000"/>
            <a:chOff x="-290920" y="0"/>
            <a:chExt cx="12482920" cy="6858000"/>
          </a:xfrm>
        </p:grpSpPr>
        <p:sp>
          <p:nvSpPr>
            <p:cNvPr id="111" name="Rectangle 11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3014163" y="0"/>
            <a:ext cx="12482920" cy="6858000"/>
            <a:chOff x="-290920" y="0"/>
            <a:chExt cx="1248292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3516581" y="20944"/>
            <a:ext cx="12482920" cy="6858000"/>
            <a:chOff x="-290920" y="0"/>
            <a:chExt cx="12482920" cy="6858000"/>
          </a:xfrm>
        </p:grpSpPr>
        <p:sp>
          <p:nvSpPr>
            <p:cNvPr id="121" name="Rectangle 12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3012565" y="20944"/>
            <a:ext cx="11447503" cy="6858000"/>
            <a:chOff x="213096" y="0"/>
            <a:chExt cx="11447503" cy="6858000"/>
          </a:xfrm>
        </p:grpSpPr>
        <p:sp>
          <p:nvSpPr>
            <p:cNvPr id="126" name="Rectangle 12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8495839" y="5204"/>
            <a:ext cx="12482920" cy="6858000"/>
            <a:chOff x="-290920" y="0"/>
            <a:chExt cx="12482920" cy="6858000"/>
          </a:xfrm>
        </p:grpSpPr>
        <p:sp>
          <p:nvSpPr>
            <p:cNvPr id="131" name="Rectangle 13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064290" y="5204"/>
            <a:ext cx="11447503" cy="6858000"/>
            <a:chOff x="213096" y="0"/>
            <a:chExt cx="11447503" cy="6858000"/>
          </a:xfrm>
        </p:grpSpPr>
        <p:sp>
          <p:nvSpPr>
            <p:cNvPr id="136" name="Rectangle 13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113145" y="5204"/>
            <a:ext cx="9961092" cy="6858000"/>
            <a:chOff x="491575" y="0"/>
            <a:chExt cx="9961092" cy="6858000"/>
          </a:xfrm>
        </p:grpSpPr>
        <p:sp>
          <p:nvSpPr>
            <p:cNvPr id="141" name="Rectangle 140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250703" y="5204"/>
            <a:ext cx="9574094" cy="6858000"/>
            <a:chOff x="491575" y="0"/>
            <a:chExt cx="9574094" cy="6858000"/>
          </a:xfrm>
        </p:grpSpPr>
        <p:sp>
          <p:nvSpPr>
            <p:cNvPr id="146" name="Rectangle 145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6904049" y="5203"/>
            <a:ext cx="8692332" cy="6858000"/>
            <a:chOff x="718505" y="-1"/>
            <a:chExt cx="8692332" cy="6858000"/>
          </a:xfrm>
        </p:grpSpPr>
        <p:sp>
          <p:nvSpPr>
            <p:cNvPr id="151" name="Rectangle 15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660588" y="5203"/>
            <a:ext cx="9927504" cy="6858000"/>
            <a:chOff x="-9337032" y="-1"/>
            <a:chExt cx="9927504" cy="6858000"/>
          </a:xfrm>
        </p:grpSpPr>
        <p:sp>
          <p:nvSpPr>
            <p:cNvPr id="156" name="Rectangle 15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1763159" y="26148"/>
            <a:ext cx="12482920" cy="6858000"/>
            <a:chOff x="-290920" y="0"/>
            <a:chExt cx="1248292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279669" y="5204"/>
            <a:ext cx="12482920" cy="6858000"/>
            <a:chOff x="-290920" y="0"/>
            <a:chExt cx="12482920" cy="6858000"/>
          </a:xfrm>
        </p:grpSpPr>
        <p:sp>
          <p:nvSpPr>
            <p:cNvPr id="166" name="Rectangle 16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2782087" y="26148"/>
            <a:ext cx="12482920" cy="6858000"/>
            <a:chOff x="-290920" y="0"/>
            <a:chExt cx="12482920" cy="6858000"/>
          </a:xfrm>
        </p:grpSpPr>
        <p:sp>
          <p:nvSpPr>
            <p:cNvPr id="171" name="Rectangle 17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2278071" y="26148"/>
            <a:ext cx="11447503" cy="6858000"/>
            <a:chOff x="213096" y="0"/>
            <a:chExt cx="11447503" cy="6858000"/>
          </a:xfrm>
        </p:grpSpPr>
        <p:sp>
          <p:nvSpPr>
            <p:cNvPr id="176" name="Rectangle 17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521" y="-36622"/>
            <a:ext cx="12482920" cy="6858000"/>
            <a:chOff x="-290920" y="0"/>
            <a:chExt cx="12482920" cy="6858000"/>
          </a:xfrm>
        </p:grpSpPr>
        <p:sp>
          <p:nvSpPr>
            <p:cNvPr id="181" name="Rectangle 18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b="1" dirty="0">
                  <a:solidFill>
                    <a:schemeClr val="bg1"/>
                  </a:solidFill>
                </a:rPr>
                <a:t> Mentor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1284" y="-31418"/>
            <a:ext cx="11493897" cy="6858000"/>
            <a:chOff x="213096" y="0"/>
            <a:chExt cx="11493897" cy="6858000"/>
          </a:xfrm>
        </p:grpSpPr>
        <p:sp>
          <p:nvSpPr>
            <p:cNvPr id="186" name="Rectangle 18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87785" y="3126715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234659" y="-28785"/>
            <a:ext cx="9961092" cy="6858000"/>
            <a:chOff x="491575" y="0"/>
            <a:chExt cx="9961092" cy="6858000"/>
          </a:xfrm>
        </p:grpSpPr>
        <p:sp>
          <p:nvSpPr>
            <p:cNvPr id="191" name="Rectangle 190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 b="1" dirty="0">
                  <a:solidFill>
                    <a:schemeClr val="bg1">
                      <a:lumMod val="95000"/>
                    </a:schemeClr>
                  </a:solidFill>
                </a:rPr>
                <a:t>CONTENTS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096787" y="-10537"/>
            <a:ext cx="9574094" cy="6858000"/>
            <a:chOff x="491575" y="0"/>
            <a:chExt cx="9574094" cy="6858000"/>
          </a:xfrm>
        </p:grpSpPr>
        <p:sp>
          <p:nvSpPr>
            <p:cNvPr id="196" name="Rectangle 195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1487640" y="-30101"/>
            <a:ext cx="8692331" cy="6858000"/>
            <a:chOff x="718505" y="-1"/>
            <a:chExt cx="8692331" cy="6858000"/>
          </a:xfrm>
        </p:grpSpPr>
        <p:sp>
          <p:nvSpPr>
            <p:cNvPr id="201" name="Rectangle 20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22038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GamePlay</a:t>
              </a:r>
            </a:p>
          </p:txBody>
        </p:sp>
        <p:pic>
          <p:nvPicPr>
            <p:cNvPr id="204" name="Picture 20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260825" y="-7935"/>
            <a:ext cx="9927504" cy="6858000"/>
            <a:chOff x="-9337032" y="-1"/>
            <a:chExt cx="9927504" cy="6858000"/>
          </a:xfrm>
        </p:grpSpPr>
        <p:sp>
          <p:nvSpPr>
            <p:cNvPr id="206" name="Rectangle 20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3323190" y="0"/>
            <a:ext cx="12482920" cy="6858000"/>
            <a:chOff x="-290920" y="0"/>
            <a:chExt cx="12482920" cy="6858000"/>
          </a:xfrm>
        </p:grpSpPr>
        <p:sp>
          <p:nvSpPr>
            <p:cNvPr id="211" name="Rectangle 21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2DAnimation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3813330" y="-38036"/>
            <a:ext cx="12513698" cy="6858000"/>
            <a:chOff x="-290920" y="0"/>
            <a:chExt cx="12513698" cy="6858000"/>
          </a:xfrm>
        </p:grpSpPr>
        <p:sp>
          <p:nvSpPr>
            <p:cNvPr id="221" name="Rectangle 22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63955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</a:t>
              </a:r>
            </a:p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Selection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2119354" y="26148"/>
            <a:ext cx="11447503" cy="6858000"/>
            <a:chOff x="213096" y="0"/>
            <a:chExt cx="11447503" cy="6858000"/>
          </a:xfrm>
        </p:grpSpPr>
        <p:sp>
          <p:nvSpPr>
            <p:cNvPr id="226" name="Rectangle 22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3666652" y="15675"/>
            <a:ext cx="12482920" cy="6858000"/>
            <a:chOff x="-290920" y="0"/>
            <a:chExt cx="12482920" cy="6858000"/>
          </a:xfrm>
        </p:grpSpPr>
        <p:sp>
          <p:nvSpPr>
            <p:cNvPr id="231" name="Rectangle 23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91" name="Content Placeholder 9"/>
          <p:cNvPicPr>
            <a:picLocks noChangeAspect="1"/>
          </p:cNvPicPr>
          <p:nvPr/>
        </p:nvPicPr>
        <p:blipFill rotWithShape="1">
          <a:blip r:embed="rId4"/>
          <a:srcRect l="29911" t="28646" r="31079" b="24795"/>
          <a:stretch/>
        </p:blipFill>
        <p:spPr>
          <a:xfrm>
            <a:off x="2415556" y="1037113"/>
            <a:ext cx="7725664" cy="4998720"/>
          </a:xfrm>
          <a:prstGeom prst="rect">
            <a:avLst/>
          </a:prstGeom>
        </p:spPr>
      </p:pic>
      <p:sp>
        <p:nvSpPr>
          <p:cNvPr id="292" name="Rectangle 291"/>
          <p:cNvSpPr/>
          <p:nvPr/>
        </p:nvSpPr>
        <p:spPr>
          <a:xfrm>
            <a:off x="2539356" y="1042451"/>
            <a:ext cx="7669915" cy="4950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TextBox 292"/>
          <p:cNvSpPr txBox="1"/>
          <p:nvPr/>
        </p:nvSpPr>
        <p:spPr>
          <a:xfrm>
            <a:off x="807900" y="2603189"/>
            <a:ext cx="1434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 smtClean="0">
                <a:solidFill>
                  <a:srgbClr val="FF0000"/>
                </a:solidFill>
              </a:rPr>
              <a:t>Window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94" name="Right Arrow 293"/>
          <p:cNvSpPr/>
          <p:nvPr/>
        </p:nvSpPr>
        <p:spPr>
          <a:xfrm>
            <a:off x="1799509" y="2721774"/>
            <a:ext cx="616582" cy="239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TextBox 294"/>
          <p:cNvSpPr txBox="1"/>
          <p:nvPr/>
        </p:nvSpPr>
        <p:spPr>
          <a:xfrm>
            <a:off x="7799186" y="185088"/>
            <a:ext cx="1943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 smtClean="0">
                <a:solidFill>
                  <a:srgbClr val="FF0000"/>
                </a:solidFill>
              </a:rPr>
              <a:t>Background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96" name="Down Arrow 295"/>
          <p:cNvSpPr/>
          <p:nvPr/>
        </p:nvSpPr>
        <p:spPr>
          <a:xfrm>
            <a:off x="8426289" y="515305"/>
            <a:ext cx="298482" cy="4772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2428130" y="1035699"/>
            <a:ext cx="3876996" cy="49802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Box 297"/>
          <p:cNvSpPr txBox="1"/>
          <p:nvPr/>
        </p:nvSpPr>
        <p:spPr>
          <a:xfrm>
            <a:off x="3632785" y="328598"/>
            <a:ext cx="1093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dirty="0" smtClean="0"/>
              <a:t>600</a:t>
            </a:r>
            <a:endParaRPr lang="en-US" sz="2800" b="1" dirty="0"/>
          </a:p>
        </p:txBody>
      </p:sp>
      <p:sp>
        <p:nvSpPr>
          <p:cNvPr id="299" name="Right Arrow 298"/>
          <p:cNvSpPr/>
          <p:nvPr/>
        </p:nvSpPr>
        <p:spPr>
          <a:xfrm>
            <a:off x="4333617" y="312493"/>
            <a:ext cx="1279878" cy="59754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ight Arrow 299"/>
          <p:cNvSpPr/>
          <p:nvPr/>
        </p:nvSpPr>
        <p:spPr>
          <a:xfrm rot="10800000">
            <a:off x="2478729" y="262973"/>
            <a:ext cx="1149552" cy="59753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Down Arrow 301"/>
          <p:cNvSpPr/>
          <p:nvPr/>
        </p:nvSpPr>
        <p:spPr>
          <a:xfrm>
            <a:off x="6100615" y="4049466"/>
            <a:ext cx="392373" cy="1918399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Down Arrow 302"/>
          <p:cNvSpPr/>
          <p:nvPr/>
        </p:nvSpPr>
        <p:spPr>
          <a:xfrm flipV="1">
            <a:off x="6082201" y="1092454"/>
            <a:ext cx="392373" cy="190588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TextBox 303"/>
          <p:cNvSpPr txBox="1"/>
          <p:nvPr/>
        </p:nvSpPr>
        <p:spPr>
          <a:xfrm rot="19197792">
            <a:off x="1934620" y="486981"/>
            <a:ext cx="952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 smtClean="0"/>
              <a:t>(</a:t>
            </a:r>
            <a:r>
              <a:rPr lang="en-SG" b="1" dirty="0" smtClean="0"/>
              <a:t>0,0)</a:t>
            </a:r>
            <a:endParaRPr lang="en-US" b="1" dirty="0"/>
          </a:p>
        </p:txBody>
      </p:sp>
      <p:sp>
        <p:nvSpPr>
          <p:cNvPr id="305" name="TextBox 304"/>
          <p:cNvSpPr txBox="1"/>
          <p:nvPr/>
        </p:nvSpPr>
        <p:spPr>
          <a:xfrm>
            <a:off x="5772417" y="424128"/>
            <a:ext cx="2458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dirty="0" smtClean="0"/>
              <a:t>600*3=18000</a:t>
            </a:r>
            <a:endParaRPr lang="en-US" sz="2800" b="1" dirty="0"/>
          </a:p>
        </p:txBody>
      </p:sp>
      <p:pic>
        <p:nvPicPr>
          <p:cNvPr id="306" name="Picture 30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382" y="3091990"/>
            <a:ext cx="471963" cy="471963"/>
          </a:xfrm>
          <a:prstGeom prst="rect">
            <a:avLst/>
          </a:prstGeom>
        </p:spPr>
      </p:pic>
      <p:sp>
        <p:nvSpPr>
          <p:cNvPr id="307" name="Right Arrow 306"/>
          <p:cNvSpPr/>
          <p:nvPr/>
        </p:nvSpPr>
        <p:spPr>
          <a:xfrm>
            <a:off x="2478743" y="3117716"/>
            <a:ext cx="914718" cy="20473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Down Arrow 307"/>
          <p:cNvSpPr/>
          <p:nvPr/>
        </p:nvSpPr>
        <p:spPr>
          <a:xfrm>
            <a:off x="3510512" y="3669090"/>
            <a:ext cx="186845" cy="2328715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TextBox 308"/>
          <p:cNvSpPr txBox="1"/>
          <p:nvPr/>
        </p:nvSpPr>
        <p:spPr>
          <a:xfrm flipH="1">
            <a:off x="3672460" y="4047152"/>
            <a:ext cx="224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 smtClean="0"/>
              <a:t>800/2=400</a:t>
            </a:r>
            <a:endParaRPr lang="en-US" sz="2400" b="1" dirty="0"/>
          </a:p>
        </p:txBody>
      </p:sp>
      <p:sp>
        <p:nvSpPr>
          <p:cNvPr id="310" name="TextBox 309"/>
          <p:cNvSpPr txBox="1"/>
          <p:nvPr/>
        </p:nvSpPr>
        <p:spPr>
          <a:xfrm>
            <a:off x="2873816" y="2295517"/>
            <a:ext cx="1924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/>
              <a:t>(600/3)-(34/2)</a:t>
            </a:r>
          </a:p>
          <a:p>
            <a:r>
              <a:rPr lang="en-SG" b="1" dirty="0"/>
              <a:t> </a:t>
            </a:r>
            <a:r>
              <a:rPr lang="en-SG" b="1" dirty="0" smtClean="0"/>
              <a:t>     =183</a:t>
            </a:r>
            <a:endParaRPr lang="en-US" b="1" dirty="0"/>
          </a:p>
        </p:txBody>
      </p:sp>
      <p:sp>
        <p:nvSpPr>
          <p:cNvPr id="311" name="TextBox 310"/>
          <p:cNvSpPr txBox="1"/>
          <p:nvPr/>
        </p:nvSpPr>
        <p:spPr>
          <a:xfrm>
            <a:off x="3098231" y="1501284"/>
            <a:ext cx="168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/>
              <a:t>Birds width</a:t>
            </a:r>
            <a:endParaRPr lang="en-US" b="1" dirty="0"/>
          </a:p>
        </p:txBody>
      </p:sp>
      <p:cxnSp>
        <p:nvCxnSpPr>
          <p:cNvPr id="312" name="Straight Arrow Connector 311"/>
          <p:cNvCxnSpPr/>
          <p:nvPr/>
        </p:nvCxnSpPr>
        <p:spPr>
          <a:xfrm>
            <a:off x="3723312" y="1837435"/>
            <a:ext cx="1" cy="4972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3546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airplan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 animBg="1"/>
      <p:bldP spid="293" grpId="0"/>
      <p:bldP spid="294" grpId="0" animBg="1"/>
      <p:bldP spid="295" grpId="0"/>
      <p:bldP spid="296" grpId="0" animBg="1"/>
      <p:bldP spid="297" grpId="0" animBg="1"/>
      <p:bldP spid="298" grpId="0"/>
      <p:bldP spid="299" grpId="0" animBg="1"/>
      <p:bldP spid="300" grpId="0" animBg="1"/>
      <p:bldP spid="302" grpId="0" animBg="1"/>
      <p:bldP spid="303" grpId="0" animBg="1"/>
      <p:bldP spid="304" grpId="0"/>
      <p:bldP spid="305" grpId="0"/>
      <p:bldP spid="307" grpId="0" animBg="1"/>
      <p:bldP spid="308" grpId="0" animBg="1"/>
      <p:bldP spid="309" grpId="0"/>
      <p:bldP spid="310" grpId="0"/>
      <p:bldP spid="3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87081" y="802714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856454" y="2710929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To Our Project Presentation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230333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987081" y="3593407"/>
            <a:ext cx="6139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Flappy Bird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90" y="3593407"/>
            <a:ext cx="1494979" cy="12159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492093" y="0"/>
            <a:ext cx="12482920" cy="6858000"/>
            <a:chOff x="-290920" y="0"/>
            <a:chExt cx="12482920" cy="6858000"/>
          </a:xfrm>
        </p:grpSpPr>
        <p:sp>
          <p:nvSpPr>
            <p:cNvPr id="101" name="Rectangle 10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497653" y="20944"/>
            <a:ext cx="12482920" cy="6858000"/>
            <a:chOff x="-290920" y="0"/>
            <a:chExt cx="12482920" cy="6858000"/>
          </a:xfrm>
        </p:grpSpPr>
        <p:sp>
          <p:nvSpPr>
            <p:cNvPr id="111" name="Rectangle 11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3014163" y="0"/>
            <a:ext cx="12482920" cy="6858000"/>
            <a:chOff x="-290920" y="0"/>
            <a:chExt cx="1248292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3516581" y="20944"/>
            <a:ext cx="12482920" cy="6858000"/>
            <a:chOff x="-290920" y="0"/>
            <a:chExt cx="12482920" cy="6858000"/>
          </a:xfrm>
        </p:grpSpPr>
        <p:sp>
          <p:nvSpPr>
            <p:cNvPr id="121" name="Rectangle 12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3012565" y="20944"/>
            <a:ext cx="11447503" cy="6858000"/>
            <a:chOff x="213096" y="0"/>
            <a:chExt cx="11447503" cy="6858000"/>
          </a:xfrm>
        </p:grpSpPr>
        <p:sp>
          <p:nvSpPr>
            <p:cNvPr id="126" name="Rectangle 12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8495839" y="5204"/>
            <a:ext cx="12482920" cy="6858000"/>
            <a:chOff x="-290920" y="0"/>
            <a:chExt cx="12482920" cy="6858000"/>
          </a:xfrm>
        </p:grpSpPr>
        <p:sp>
          <p:nvSpPr>
            <p:cNvPr id="131" name="Rectangle 13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064290" y="5204"/>
            <a:ext cx="11447503" cy="6858000"/>
            <a:chOff x="213096" y="0"/>
            <a:chExt cx="11447503" cy="6858000"/>
          </a:xfrm>
        </p:grpSpPr>
        <p:sp>
          <p:nvSpPr>
            <p:cNvPr id="136" name="Rectangle 13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113145" y="5204"/>
            <a:ext cx="9961092" cy="6858000"/>
            <a:chOff x="491575" y="0"/>
            <a:chExt cx="9961092" cy="6858000"/>
          </a:xfrm>
        </p:grpSpPr>
        <p:sp>
          <p:nvSpPr>
            <p:cNvPr id="141" name="Rectangle 140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250703" y="5204"/>
            <a:ext cx="9574094" cy="6858000"/>
            <a:chOff x="491575" y="0"/>
            <a:chExt cx="9574094" cy="6858000"/>
          </a:xfrm>
        </p:grpSpPr>
        <p:sp>
          <p:nvSpPr>
            <p:cNvPr id="146" name="Rectangle 145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6904049" y="5203"/>
            <a:ext cx="8692332" cy="6858000"/>
            <a:chOff x="718505" y="-1"/>
            <a:chExt cx="8692332" cy="6858000"/>
          </a:xfrm>
        </p:grpSpPr>
        <p:sp>
          <p:nvSpPr>
            <p:cNvPr id="151" name="Rectangle 15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660588" y="5203"/>
            <a:ext cx="9927504" cy="6858000"/>
            <a:chOff x="-9337032" y="-1"/>
            <a:chExt cx="9927504" cy="6858000"/>
          </a:xfrm>
        </p:grpSpPr>
        <p:sp>
          <p:nvSpPr>
            <p:cNvPr id="156" name="Rectangle 15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1763159" y="26148"/>
            <a:ext cx="12482920" cy="6858000"/>
            <a:chOff x="-290920" y="0"/>
            <a:chExt cx="1248292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279669" y="5204"/>
            <a:ext cx="12482920" cy="6858000"/>
            <a:chOff x="-290920" y="0"/>
            <a:chExt cx="12482920" cy="6858000"/>
          </a:xfrm>
        </p:grpSpPr>
        <p:sp>
          <p:nvSpPr>
            <p:cNvPr id="166" name="Rectangle 16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2782087" y="26148"/>
            <a:ext cx="12482920" cy="6858000"/>
            <a:chOff x="-290920" y="0"/>
            <a:chExt cx="12482920" cy="6858000"/>
          </a:xfrm>
        </p:grpSpPr>
        <p:sp>
          <p:nvSpPr>
            <p:cNvPr id="171" name="Rectangle 17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2278071" y="26148"/>
            <a:ext cx="11447503" cy="6858000"/>
            <a:chOff x="213096" y="0"/>
            <a:chExt cx="11447503" cy="6858000"/>
          </a:xfrm>
        </p:grpSpPr>
        <p:sp>
          <p:nvSpPr>
            <p:cNvPr id="176" name="Rectangle 17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226271" y="-54901"/>
            <a:ext cx="12482920" cy="6858000"/>
            <a:chOff x="-290920" y="0"/>
            <a:chExt cx="12482920" cy="6858000"/>
          </a:xfrm>
        </p:grpSpPr>
        <p:sp>
          <p:nvSpPr>
            <p:cNvPr id="181" name="Rectangle 18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b="1" dirty="0">
                  <a:solidFill>
                    <a:schemeClr val="bg1"/>
                  </a:solidFill>
                </a:rPr>
                <a:t> Mentor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750265" y="-48507"/>
            <a:ext cx="11493897" cy="6858000"/>
            <a:chOff x="213096" y="0"/>
            <a:chExt cx="11493897" cy="6858000"/>
          </a:xfrm>
        </p:grpSpPr>
        <p:sp>
          <p:nvSpPr>
            <p:cNvPr id="186" name="Rectangle 18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87785" y="3126715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748411" y="-43240"/>
            <a:ext cx="9961092" cy="6858000"/>
            <a:chOff x="491575" y="0"/>
            <a:chExt cx="9961092" cy="6858000"/>
          </a:xfrm>
        </p:grpSpPr>
        <p:sp>
          <p:nvSpPr>
            <p:cNvPr id="191" name="Rectangle 190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 b="1" dirty="0">
                  <a:solidFill>
                    <a:schemeClr val="bg1">
                      <a:lumMod val="95000"/>
                    </a:schemeClr>
                  </a:solidFill>
                </a:rPr>
                <a:t>CONTENTS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661480" y="-43753"/>
            <a:ext cx="9574094" cy="6858000"/>
            <a:chOff x="491575" y="0"/>
            <a:chExt cx="9574094" cy="6858000"/>
          </a:xfrm>
        </p:grpSpPr>
        <p:sp>
          <p:nvSpPr>
            <p:cNvPr id="196" name="Rectangle 195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2033189" y="-48507"/>
            <a:ext cx="8692331" cy="6858000"/>
            <a:chOff x="718505" y="-1"/>
            <a:chExt cx="8692331" cy="6858000"/>
          </a:xfrm>
        </p:grpSpPr>
        <p:sp>
          <p:nvSpPr>
            <p:cNvPr id="201" name="Rectangle 20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22038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GamePlay</a:t>
              </a:r>
            </a:p>
          </p:txBody>
        </p:sp>
        <p:pic>
          <p:nvPicPr>
            <p:cNvPr id="204" name="Picture 20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322411" y="-9797"/>
            <a:ext cx="9927504" cy="6858000"/>
            <a:chOff x="-9337032" y="-1"/>
            <a:chExt cx="9927504" cy="6858000"/>
          </a:xfrm>
        </p:grpSpPr>
        <p:sp>
          <p:nvSpPr>
            <p:cNvPr id="206" name="Rectangle 20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724039" y="-19018"/>
            <a:ext cx="12482920" cy="6858000"/>
            <a:chOff x="-290920" y="0"/>
            <a:chExt cx="12482920" cy="6858000"/>
          </a:xfrm>
        </p:grpSpPr>
        <p:sp>
          <p:nvSpPr>
            <p:cNvPr id="211" name="Rectangle 21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2DAnimation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3246316" y="-4899"/>
            <a:ext cx="12513698" cy="6858000"/>
            <a:chOff x="-290920" y="0"/>
            <a:chExt cx="12513698" cy="6858000"/>
          </a:xfrm>
        </p:grpSpPr>
        <p:sp>
          <p:nvSpPr>
            <p:cNvPr id="221" name="Rectangle 22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63955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</a:t>
              </a:r>
            </a:p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Selection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2809552" y="-25843"/>
            <a:ext cx="11447501" cy="6858000"/>
            <a:chOff x="213096" y="0"/>
            <a:chExt cx="11447501" cy="6858000"/>
          </a:xfrm>
        </p:grpSpPr>
        <p:sp>
          <p:nvSpPr>
            <p:cNvPr id="226" name="Rectangle 22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981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Moving Wall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3666652" y="15675"/>
            <a:ext cx="12482920" cy="6858000"/>
            <a:chOff x="-290920" y="0"/>
            <a:chExt cx="12482920" cy="6858000"/>
          </a:xfrm>
        </p:grpSpPr>
        <p:sp>
          <p:nvSpPr>
            <p:cNvPr id="231" name="Rectangle 23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15" name="Content Placeholder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98" y="1005895"/>
            <a:ext cx="6889273" cy="482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9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airplan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1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87081" y="802714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856454" y="2710929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To Our Project Presentation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230333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987081" y="3593407"/>
            <a:ext cx="6139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Flappy Bird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90" y="3593407"/>
            <a:ext cx="1494979" cy="12159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492093" y="0"/>
            <a:ext cx="12482920" cy="6858000"/>
            <a:chOff x="-290920" y="0"/>
            <a:chExt cx="12482920" cy="6858000"/>
          </a:xfrm>
        </p:grpSpPr>
        <p:sp>
          <p:nvSpPr>
            <p:cNvPr id="101" name="Rectangle 10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497653" y="20944"/>
            <a:ext cx="12482920" cy="6858000"/>
            <a:chOff x="-290920" y="0"/>
            <a:chExt cx="12482920" cy="6858000"/>
          </a:xfrm>
        </p:grpSpPr>
        <p:sp>
          <p:nvSpPr>
            <p:cNvPr id="111" name="Rectangle 11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3014163" y="0"/>
            <a:ext cx="12482920" cy="6858000"/>
            <a:chOff x="-290920" y="0"/>
            <a:chExt cx="1248292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3516581" y="20944"/>
            <a:ext cx="12482920" cy="6858000"/>
            <a:chOff x="-290920" y="0"/>
            <a:chExt cx="12482920" cy="6858000"/>
          </a:xfrm>
        </p:grpSpPr>
        <p:sp>
          <p:nvSpPr>
            <p:cNvPr id="121" name="Rectangle 12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3012565" y="20944"/>
            <a:ext cx="11447503" cy="6858000"/>
            <a:chOff x="213096" y="0"/>
            <a:chExt cx="11447503" cy="6858000"/>
          </a:xfrm>
        </p:grpSpPr>
        <p:sp>
          <p:nvSpPr>
            <p:cNvPr id="126" name="Rectangle 12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8495839" y="5204"/>
            <a:ext cx="12482920" cy="6858000"/>
            <a:chOff x="-290920" y="0"/>
            <a:chExt cx="12482920" cy="6858000"/>
          </a:xfrm>
        </p:grpSpPr>
        <p:sp>
          <p:nvSpPr>
            <p:cNvPr id="131" name="Rectangle 13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064290" y="5204"/>
            <a:ext cx="11447503" cy="6858000"/>
            <a:chOff x="213096" y="0"/>
            <a:chExt cx="11447503" cy="6858000"/>
          </a:xfrm>
        </p:grpSpPr>
        <p:sp>
          <p:nvSpPr>
            <p:cNvPr id="136" name="Rectangle 13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113145" y="5204"/>
            <a:ext cx="9961092" cy="6858000"/>
            <a:chOff x="491575" y="0"/>
            <a:chExt cx="9961092" cy="6858000"/>
          </a:xfrm>
        </p:grpSpPr>
        <p:sp>
          <p:nvSpPr>
            <p:cNvPr id="141" name="Rectangle 140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250703" y="5204"/>
            <a:ext cx="9574094" cy="6858000"/>
            <a:chOff x="491575" y="0"/>
            <a:chExt cx="9574094" cy="6858000"/>
          </a:xfrm>
        </p:grpSpPr>
        <p:sp>
          <p:nvSpPr>
            <p:cNvPr id="146" name="Rectangle 145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6904049" y="5203"/>
            <a:ext cx="8692332" cy="6858000"/>
            <a:chOff x="718505" y="-1"/>
            <a:chExt cx="8692332" cy="6858000"/>
          </a:xfrm>
        </p:grpSpPr>
        <p:sp>
          <p:nvSpPr>
            <p:cNvPr id="151" name="Rectangle 15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660588" y="5203"/>
            <a:ext cx="9927504" cy="6858000"/>
            <a:chOff x="-9337032" y="-1"/>
            <a:chExt cx="9927504" cy="6858000"/>
          </a:xfrm>
        </p:grpSpPr>
        <p:sp>
          <p:nvSpPr>
            <p:cNvPr id="156" name="Rectangle 15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1763159" y="26148"/>
            <a:ext cx="12482920" cy="6858000"/>
            <a:chOff x="-290920" y="0"/>
            <a:chExt cx="1248292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279669" y="5204"/>
            <a:ext cx="12482920" cy="6858000"/>
            <a:chOff x="-290920" y="0"/>
            <a:chExt cx="12482920" cy="6858000"/>
          </a:xfrm>
        </p:grpSpPr>
        <p:sp>
          <p:nvSpPr>
            <p:cNvPr id="166" name="Rectangle 16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2782087" y="26148"/>
            <a:ext cx="12482920" cy="6858000"/>
            <a:chOff x="-290920" y="0"/>
            <a:chExt cx="12482920" cy="6858000"/>
          </a:xfrm>
        </p:grpSpPr>
        <p:sp>
          <p:nvSpPr>
            <p:cNvPr id="171" name="Rectangle 17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2278071" y="26148"/>
            <a:ext cx="11447503" cy="6858000"/>
            <a:chOff x="213096" y="0"/>
            <a:chExt cx="11447503" cy="6858000"/>
          </a:xfrm>
        </p:grpSpPr>
        <p:sp>
          <p:nvSpPr>
            <p:cNvPr id="176" name="Rectangle 17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1274851" y="-48507"/>
            <a:ext cx="11434340" cy="6858000"/>
            <a:chOff x="757660" y="6394"/>
            <a:chExt cx="11434340" cy="6858000"/>
          </a:xfrm>
        </p:grpSpPr>
        <p:sp>
          <p:nvSpPr>
            <p:cNvPr id="181" name="Rectangle 18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757660" y="6394"/>
              <a:ext cx="1143434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b="1" dirty="0">
                  <a:solidFill>
                    <a:schemeClr val="bg1"/>
                  </a:solidFill>
                </a:rPr>
                <a:t> Mentor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1297256" y="-48507"/>
            <a:ext cx="11493897" cy="6858000"/>
            <a:chOff x="213096" y="0"/>
            <a:chExt cx="11493897" cy="6858000"/>
          </a:xfrm>
        </p:grpSpPr>
        <p:sp>
          <p:nvSpPr>
            <p:cNvPr id="186" name="Rectangle 18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87785" y="3126715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2779137" y="-27563"/>
            <a:ext cx="9961092" cy="6858000"/>
            <a:chOff x="491575" y="0"/>
            <a:chExt cx="9961092" cy="6858000"/>
          </a:xfrm>
        </p:grpSpPr>
        <p:sp>
          <p:nvSpPr>
            <p:cNvPr id="191" name="Rectangle 190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 b="1" dirty="0">
                  <a:solidFill>
                    <a:schemeClr val="bg1">
                      <a:lumMod val="95000"/>
                    </a:schemeClr>
                  </a:solidFill>
                </a:rPr>
                <a:t>CONTENTS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2678242" y="40392"/>
            <a:ext cx="9574094" cy="6858000"/>
            <a:chOff x="491575" y="0"/>
            <a:chExt cx="9574094" cy="6858000"/>
          </a:xfrm>
        </p:grpSpPr>
        <p:sp>
          <p:nvSpPr>
            <p:cNvPr id="196" name="Rectangle 195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3063487" y="-14119"/>
            <a:ext cx="8692331" cy="6858000"/>
            <a:chOff x="718505" y="-1"/>
            <a:chExt cx="8692331" cy="6858000"/>
          </a:xfrm>
        </p:grpSpPr>
        <p:sp>
          <p:nvSpPr>
            <p:cNvPr id="201" name="Rectangle 20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22038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GamePlay</a:t>
              </a:r>
            </a:p>
          </p:txBody>
        </p:sp>
        <p:pic>
          <p:nvPicPr>
            <p:cNvPr id="204" name="Picture 20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1336775" y="26147"/>
            <a:ext cx="9927504" cy="6858000"/>
            <a:chOff x="-9337032" y="-1"/>
            <a:chExt cx="9927504" cy="6858000"/>
          </a:xfrm>
        </p:grpSpPr>
        <p:sp>
          <p:nvSpPr>
            <p:cNvPr id="206" name="Rectangle 20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693353" y="-66"/>
            <a:ext cx="12482920" cy="6858000"/>
            <a:chOff x="-290920" y="0"/>
            <a:chExt cx="12482920" cy="6858000"/>
          </a:xfrm>
        </p:grpSpPr>
        <p:sp>
          <p:nvSpPr>
            <p:cNvPr id="211" name="Rectangle 21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2DAnimation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198247" y="-21701"/>
            <a:ext cx="12513698" cy="6858000"/>
            <a:chOff x="-290920" y="0"/>
            <a:chExt cx="12513698" cy="6858000"/>
          </a:xfrm>
        </p:grpSpPr>
        <p:sp>
          <p:nvSpPr>
            <p:cNvPr id="221" name="Rectangle 22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63955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</a:t>
              </a:r>
            </a:p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Selection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710873" y="74780"/>
            <a:ext cx="11447501" cy="6858000"/>
            <a:chOff x="213096" y="0"/>
            <a:chExt cx="11447501" cy="6858000"/>
          </a:xfrm>
        </p:grpSpPr>
        <p:sp>
          <p:nvSpPr>
            <p:cNvPr id="226" name="Rectangle 22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981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Moving Wall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3241647" y="50463"/>
            <a:ext cx="12497976" cy="6858000"/>
            <a:chOff x="-257855" y="-13884"/>
            <a:chExt cx="12497976" cy="6858000"/>
          </a:xfrm>
        </p:grpSpPr>
        <p:sp>
          <p:nvSpPr>
            <p:cNvPr id="231" name="Rectangle 23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57855" y="-13884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71721" y="2338387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63955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Collision</a:t>
              </a:r>
            </a:p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Detection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062358" y="3229783"/>
              <a:ext cx="530600" cy="530600"/>
            </a:xfrm>
            <a:prstGeom prst="rect">
              <a:avLst/>
            </a:prstGeom>
          </p:spPr>
        </p:pic>
      </p:grpSp>
      <p:grpSp>
        <p:nvGrpSpPr>
          <p:cNvPr id="218" name="Group 217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703725" y="15675"/>
            <a:ext cx="12497976" cy="6858000"/>
            <a:chOff x="-257855" y="-13884"/>
            <a:chExt cx="12497976" cy="6858000"/>
          </a:xfrm>
        </p:grpSpPr>
        <p:sp>
          <p:nvSpPr>
            <p:cNvPr id="219" name="Rectangle 218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57855" y="-13884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71721" y="2338387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7" name="Picture 236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8" name="Group 237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3283246" y="41888"/>
            <a:ext cx="12497976" cy="6858000"/>
            <a:chOff x="-257855" y="-13884"/>
            <a:chExt cx="12497976" cy="6858000"/>
          </a:xfrm>
        </p:grpSpPr>
        <p:sp>
          <p:nvSpPr>
            <p:cNvPr id="239" name="Rectangle 238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57855" y="-13884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71721" y="2338387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42" name="Picture 241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3" name="Group 242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3811330" y="26146"/>
            <a:ext cx="12497976" cy="6858000"/>
            <a:chOff x="-257855" y="-13884"/>
            <a:chExt cx="12497976" cy="6858000"/>
          </a:xfrm>
        </p:grpSpPr>
        <p:sp>
          <p:nvSpPr>
            <p:cNvPr id="244" name="Rectangle 243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57855" y="-13884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71721" y="2338387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TextBox 245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47" name="Picture 246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48" name="Content Placeholder 5"/>
          <p:cNvPicPr>
            <a:picLocks noChangeAspect="1"/>
          </p:cNvPicPr>
          <p:nvPr/>
        </p:nvPicPr>
        <p:blipFill rotWithShape="1">
          <a:blip r:embed="rId4"/>
          <a:srcRect l="19720" t="8582" r="29326" b="23041"/>
          <a:stretch/>
        </p:blipFill>
        <p:spPr>
          <a:xfrm>
            <a:off x="417273" y="895886"/>
            <a:ext cx="8191451" cy="5254429"/>
          </a:xfrm>
          <a:prstGeom prst="rect">
            <a:avLst/>
          </a:prstGeom>
        </p:spPr>
      </p:pic>
      <p:pic>
        <p:nvPicPr>
          <p:cNvPr id="249" name="Content Placeholder 7"/>
          <p:cNvPicPr>
            <a:picLocks noChangeAspect="1"/>
          </p:cNvPicPr>
          <p:nvPr/>
        </p:nvPicPr>
        <p:blipFill rotWithShape="1">
          <a:blip r:embed="rId5"/>
          <a:srcRect l="20158" t="50003" r="44119" b="23430"/>
          <a:stretch/>
        </p:blipFill>
        <p:spPr>
          <a:xfrm>
            <a:off x="446641" y="905946"/>
            <a:ext cx="8415250" cy="525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151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airplan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87081" y="802714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856454" y="2710929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To Our Project Presentation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230333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987081" y="3593407"/>
            <a:ext cx="6139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Flappy Bird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90" y="3593407"/>
            <a:ext cx="1494979" cy="12159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492093" y="0"/>
            <a:ext cx="12482920" cy="6858000"/>
            <a:chOff x="-290920" y="0"/>
            <a:chExt cx="12482920" cy="6858000"/>
          </a:xfrm>
        </p:grpSpPr>
        <p:sp>
          <p:nvSpPr>
            <p:cNvPr id="101" name="Rectangle 10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497653" y="20944"/>
            <a:ext cx="12482920" cy="6858000"/>
            <a:chOff x="-290920" y="0"/>
            <a:chExt cx="12482920" cy="6858000"/>
          </a:xfrm>
        </p:grpSpPr>
        <p:sp>
          <p:nvSpPr>
            <p:cNvPr id="111" name="Rectangle 11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3014163" y="0"/>
            <a:ext cx="12482920" cy="6858000"/>
            <a:chOff x="-290920" y="0"/>
            <a:chExt cx="1248292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3516581" y="20944"/>
            <a:ext cx="12482920" cy="6858000"/>
            <a:chOff x="-290920" y="0"/>
            <a:chExt cx="12482920" cy="6858000"/>
          </a:xfrm>
        </p:grpSpPr>
        <p:sp>
          <p:nvSpPr>
            <p:cNvPr id="121" name="Rectangle 12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3012565" y="20944"/>
            <a:ext cx="11447503" cy="6858000"/>
            <a:chOff x="213096" y="0"/>
            <a:chExt cx="11447503" cy="6858000"/>
          </a:xfrm>
        </p:grpSpPr>
        <p:sp>
          <p:nvSpPr>
            <p:cNvPr id="126" name="Rectangle 12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8495839" y="5204"/>
            <a:ext cx="12482920" cy="6858000"/>
            <a:chOff x="-290920" y="0"/>
            <a:chExt cx="12482920" cy="6858000"/>
          </a:xfrm>
        </p:grpSpPr>
        <p:sp>
          <p:nvSpPr>
            <p:cNvPr id="131" name="Rectangle 13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064290" y="5204"/>
            <a:ext cx="11447503" cy="6858000"/>
            <a:chOff x="213096" y="0"/>
            <a:chExt cx="11447503" cy="6858000"/>
          </a:xfrm>
        </p:grpSpPr>
        <p:sp>
          <p:nvSpPr>
            <p:cNvPr id="136" name="Rectangle 13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113145" y="5204"/>
            <a:ext cx="9961092" cy="6858000"/>
            <a:chOff x="491575" y="0"/>
            <a:chExt cx="9961092" cy="6858000"/>
          </a:xfrm>
        </p:grpSpPr>
        <p:sp>
          <p:nvSpPr>
            <p:cNvPr id="141" name="Rectangle 140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250703" y="5204"/>
            <a:ext cx="9574094" cy="6858000"/>
            <a:chOff x="491575" y="0"/>
            <a:chExt cx="9574094" cy="6858000"/>
          </a:xfrm>
        </p:grpSpPr>
        <p:sp>
          <p:nvSpPr>
            <p:cNvPr id="146" name="Rectangle 145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6904049" y="5203"/>
            <a:ext cx="8692332" cy="6858000"/>
            <a:chOff x="718505" y="-1"/>
            <a:chExt cx="8692332" cy="6858000"/>
          </a:xfrm>
        </p:grpSpPr>
        <p:sp>
          <p:nvSpPr>
            <p:cNvPr id="151" name="Rectangle 15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660588" y="5203"/>
            <a:ext cx="9927504" cy="6858000"/>
            <a:chOff x="-9337032" y="-1"/>
            <a:chExt cx="9927504" cy="6858000"/>
          </a:xfrm>
        </p:grpSpPr>
        <p:sp>
          <p:nvSpPr>
            <p:cNvPr id="156" name="Rectangle 15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1763159" y="26148"/>
            <a:ext cx="12482920" cy="6858000"/>
            <a:chOff x="-290920" y="0"/>
            <a:chExt cx="1248292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279669" y="5204"/>
            <a:ext cx="12482920" cy="6858000"/>
            <a:chOff x="-290920" y="0"/>
            <a:chExt cx="12482920" cy="6858000"/>
          </a:xfrm>
        </p:grpSpPr>
        <p:sp>
          <p:nvSpPr>
            <p:cNvPr id="166" name="Rectangle 16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2782087" y="26148"/>
            <a:ext cx="12482920" cy="6858000"/>
            <a:chOff x="-290920" y="0"/>
            <a:chExt cx="12482920" cy="6858000"/>
          </a:xfrm>
        </p:grpSpPr>
        <p:sp>
          <p:nvSpPr>
            <p:cNvPr id="171" name="Rectangle 17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2278071" y="26148"/>
            <a:ext cx="11447503" cy="6858000"/>
            <a:chOff x="213096" y="0"/>
            <a:chExt cx="11447503" cy="6858000"/>
          </a:xfrm>
        </p:grpSpPr>
        <p:sp>
          <p:nvSpPr>
            <p:cNvPr id="176" name="Rectangle 17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1274851" y="-48507"/>
            <a:ext cx="11434340" cy="6858000"/>
            <a:chOff x="757660" y="6394"/>
            <a:chExt cx="11434340" cy="6858000"/>
          </a:xfrm>
        </p:grpSpPr>
        <p:sp>
          <p:nvSpPr>
            <p:cNvPr id="181" name="Rectangle 18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757660" y="6394"/>
              <a:ext cx="1143434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b="1" dirty="0">
                  <a:solidFill>
                    <a:schemeClr val="bg1"/>
                  </a:solidFill>
                </a:rPr>
                <a:t> Mentor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1297256" y="-48507"/>
            <a:ext cx="11493897" cy="6858000"/>
            <a:chOff x="213096" y="0"/>
            <a:chExt cx="11493897" cy="6858000"/>
          </a:xfrm>
        </p:grpSpPr>
        <p:sp>
          <p:nvSpPr>
            <p:cNvPr id="186" name="Rectangle 18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87785" y="3126715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3310865" y="-9738"/>
            <a:ext cx="9961092" cy="6858000"/>
            <a:chOff x="491575" y="0"/>
            <a:chExt cx="9961092" cy="6858000"/>
          </a:xfrm>
        </p:grpSpPr>
        <p:sp>
          <p:nvSpPr>
            <p:cNvPr id="191" name="Rectangle 190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 b="1" dirty="0">
                  <a:solidFill>
                    <a:schemeClr val="bg1">
                      <a:lumMod val="95000"/>
                    </a:schemeClr>
                  </a:solidFill>
                </a:rPr>
                <a:t>CONTENTS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3143696" y="56340"/>
            <a:ext cx="9574094" cy="6858000"/>
            <a:chOff x="491575" y="0"/>
            <a:chExt cx="9574094" cy="6858000"/>
          </a:xfrm>
        </p:grpSpPr>
        <p:sp>
          <p:nvSpPr>
            <p:cNvPr id="196" name="Rectangle 195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3595589" y="-12481"/>
            <a:ext cx="8692331" cy="6858000"/>
            <a:chOff x="718505" y="-1"/>
            <a:chExt cx="8692331" cy="6858000"/>
          </a:xfrm>
        </p:grpSpPr>
        <p:sp>
          <p:nvSpPr>
            <p:cNvPr id="201" name="Rectangle 20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22038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GamePlay</a:t>
              </a:r>
            </a:p>
          </p:txBody>
        </p:sp>
        <p:pic>
          <p:nvPicPr>
            <p:cNvPr id="204" name="Picture 20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1835536" y="28828"/>
            <a:ext cx="9927504" cy="6858000"/>
            <a:chOff x="-9337032" y="-1"/>
            <a:chExt cx="9927504" cy="6858000"/>
          </a:xfrm>
        </p:grpSpPr>
        <p:sp>
          <p:nvSpPr>
            <p:cNvPr id="206" name="Rectangle 20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195649" y="50463"/>
            <a:ext cx="12482920" cy="6858000"/>
            <a:chOff x="-290920" y="0"/>
            <a:chExt cx="12482920" cy="6858000"/>
          </a:xfrm>
        </p:grpSpPr>
        <p:sp>
          <p:nvSpPr>
            <p:cNvPr id="211" name="Rectangle 21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2DAnimation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714920" y="28828"/>
            <a:ext cx="12513698" cy="6858000"/>
            <a:chOff x="-290920" y="0"/>
            <a:chExt cx="12513698" cy="6858000"/>
          </a:xfrm>
        </p:grpSpPr>
        <p:sp>
          <p:nvSpPr>
            <p:cNvPr id="221" name="Rectangle 22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63955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</a:t>
              </a:r>
            </a:p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Selection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276527" y="26146"/>
            <a:ext cx="11447501" cy="6858000"/>
            <a:chOff x="213096" y="0"/>
            <a:chExt cx="11447501" cy="6858000"/>
          </a:xfrm>
        </p:grpSpPr>
        <p:sp>
          <p:nvSpPr>
            <p:cNvPr id="226" name="Rectangle 22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981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Moving Wall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793118" y="32715"/>
            <a:ext cx="12497976" cy="6858000"/>
            <a:chOff x="-257855" y="-13884"/>
            <a:chExt cx="12497976" cy="6858000"/>
          </a:xfrm>
        </p:grpSpPr>
        <p:sp>
          <p:nvSpPr>
            <p:cNvPr id="231" name="Rectangle 23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57855" y="-13884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71721" y="2338387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63955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Collision Detection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062358" y="3229783"/>
              <a:ext cx="530600" cy="530600"/>
            </a:xfrm>
            <a:prstGeom prst="rect">
              <a:avLst/>
            </a:prstGeom>
          </p:spPr>
        </p:pic>
      </p:grpSp>
      <p:grpSp>
        <p:nvGrpSpPr>
          <p:cNvPr id="218" name="Group 217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3425656" y="79161"/>
            <a:ext cx="12497976" cy="6858000"/>
            <a:chOff x="-257855" y="-13884"/>
            <a:chExt cx="12497976" cy="6858000"/>
          </a:xfrm>
        </p:grpSpPr>
        <p:sp>
          <p:nvSpPr>
            <p:cNvPr id="219" name="Rectangle 218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57855" y="-13884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71721" y="2338387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63956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Moving Background</a:t>
              </a:r>
            </a:p>
          </p:txBody>
        </p:sp>
        <p:pic>
          <p:nvPicPr>
            <p:cNvPr id="237" name="Picture 236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15" name="Content Placeholder 9"/>
          <p:cNvPicPr>
            <a:picLocks noChangeAspect="1"/>
          </p:cNvPicPr>
          <p:nvPr/>
        </p:nvPicPr>
        <p:blipFill rotWithShape="1">
          <a:blip r:embed="rId4"/>
          <a:srcRect l="19610" t="8193" r="33709" b="43301"/>
          <a:stretch/>
        </p:blipFill>
        <p:spPr>
          <a:xfrm>
            <a:off x="1457668" y="973675"/>
            <a:ext cx="6970526" cy="4605251"/>
          </a:xfrm>
          <a:prstGeom prst="rect">
            <a:avLst/>
          </a:prstGeom>
        </p:spPr>
      </p:pic>
      <p:pic>
        <p:nvPicPr>
          <p:cNvPr id="216" name="Picture 2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06" y="973675"/>
            <a:ext cx="6883833" cy="480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765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airplan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87081" y="802714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856454" y="2710929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To Our Project Presentation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230333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987081" y="3593407"/>
            <a:ext cx="6139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Flappy Bird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90" y="3593407"/>
            <a:ext cx="1494979" cy="12159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492093" y="0"/>
            <a:ext cx="12482920" cy="6858000"/>
            <a:chOff x="-290920" y="0"/>
            <a:chExt cx="12482920" cy="6858000"/>
          </a:xfrm>
        </p:grpSpPr>
        <p:sp>
          <p:nvSpPr>
            <p:cNvPr id="101" name="Rectangle 10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497653" y="20944"/>
            <a:ext cx="12482920" cy="6858000"/>
            <a:chOff x="-290920" y="0"/>
            <a:chExt cx="12482920" cy="6858000"/>
          </a:xfrm>
        </p:grpSpPr>
        <p:sp>
          <p:nvSpPr>
            <p:cNvPr id="111" name="Rectangle 11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3014163" y="0"/>
            <a:ext cx="12482920" cy="6858000"/>
            <a:chOff x="-290920" y="0"/>
            <a:chExt cx="1248292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3516581" y="20944"/>
            <a:ext cx="12482920" cy="6858000"/>
            <a:chOff x="-290920" y="0"/>
            <a:chExt cx="12482920" cy="6858000"/>
          </a:xfrm>
        </p:grpSpPr>
        <p:sp>
          <p:nvSpPr>
            <p:cNvPr id="121" name="Rectangle 12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3012565" y="20944"/>
            <a:ext cx="11447503" cy="6858000"/>
            <a:chOff x="213096" y="0"/>
            <a:chExt cx="11447503" cy="6858000"/>
          </a:xfrm>
        </p:grpSpPr>
        <p:sp>
          <p:nvSpPr>
            <p:cNvPr id="126" name="Rectangle 12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8495839" y="5204"/>
            <a:ext cx="12482920" cy="6858000"/>
            <a:chOff x="-290920" y="0"/>
            <a:chExt cx="12482920" cy="6858000"/>
          </a:xfrm>
        </p:grpSpPr>
        <p:sp>
          <p:nvSpPr>
            <p:cNvPr id="131" name="Rectangle 13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064290" y="5204"/>
            <a:ext cx="11447503" cy="6858000"/>
            <a:chOff x="213096" y="0"/>
            <a:chExt cx="11447503" cy="6858000"/>
          </a:xfrm>
        </p:grpSpPr>
        <p:sp>
          <p:nvSpPr>
            <p:cNvPr id="136" name="Rectangle 13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113145" y="5204"/>
            <a:ext cx="9961092" cy="6858000"/>
            <a:chOff x="491575" y="0"/>
            <a:chExt cx="9961092" cy="6858000"/>
          </a:xfrm>
        </p:grpSpPr>
        <p:sp>
          <p:nvSpPr>
            <p:cNvPr id="141" name="Rectangle 140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250703" y="5204"/>
            <a:ext cx="9574094" cy="6858000"/>
            <a:chOff x="491575" y="0"/>
            <a:chExt cx="9574094" cy="6858000"/>
          </a:xfrm>
        </p:grpSpPr>
        <p:sp>
          <p:nvSpPr>
            <p:cNvPr id="146" name="Rectangle 145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6904049" y="5203"/>
            <a:ext cx="8692332" cy="6858000"/>
            <a:chOff x="718505" y="-1"/>
            <a:chExt cx="8692332" cy="6858000"/>
          </a:xfrm>
        </p:grpSpPr>
        <p:sp>
          <p:nvSpPr>
            <p:cNvPr id="151" name="Rectangle 15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660588" y="5203"/>
            <a:ext cx="9927504" cy="6858000"/>
            <a:chOff x="-9337032" y="-1"/>
            <a:chExt cx="9927504" cy="6858000"/>
          </a:xfrm>
        </p:grpSpPr>
        <p:sp>
          <p:nvSpPr>
            <p:cNvPr id="156" name="Rectangle 15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1763159" y="26148"/>
            <a:ext cx="12482920" cy="6858000"/>
            <a:chOff x="-290920" y="0"/>
            <a:chExt cx="1248292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279669" y="5204"/>
            <a:ext cx="12482920" cy="6858000"/>
            <a:chOff x="-290920" y="0"/>
            <a:chExt cx="12482920" cy="6858000"/>
          </a:xfrm>
        </p:grpSpPr>
        <p:sp>
          <p:nvSpPr>
            <p:cNvPr id="166" name="Rectangle 16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2782087" y="26148"/>
            <a:ext cx="12482920" cy="6858000"/>
            <a:chOff x="-290920" y="0"/>
            <a:chExt cx="12482920" cy="6858000"/>
          </a:xfrm>
        </p:grpSpPr>
        <p:sp>
          <p:nvSpPr>
            <p:cNvPr id="171" name="Rectangle 17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2278071" y="26148"/>
            <a:ext cx="11447503" cy="6858000"/>
            <a:chOff x="213096" y="0"/>
            <a:chExt cx="11447503" cy="6858000"/>
          </a:xfrm>
        </p:grpSpPr>
        <p:sp>
          <p:nvSpPr>
            <p:cNvPr id="176" name="Rectangle 17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2233659" y="-88482"/>
            <a:ext cx="9927504" cy="6858000"/>
            <a:chOff x="-9337032" y="-1"/>
            <a:chExt cx="9927504" cy="6858000"/>
          </a:xfrm>
        </p:grpSpPr>
        <p:sp>
          <p:nvSpPr>
            <p:cNvPr id="206" name="Rectangle 20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851822" y="-88482"/>
            <a:ext cx="12513698" cy="6858000"/>
            <a:chOff x="-290920" y="0"/>
            <a:chExt cx="12513698" cy="6858000"/>
          </a:xfrm>
        </p:grpSpPr>
        <p:sp>
          <p:nvSpPr>
            <p:cNvPr id="221" name="Rectangle 22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63955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</a:t>
              </a:r>
            </a:p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Selection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411037" y="-72742"/>
            <a:ext cx="11447501" cy="6858000"/>
            <a:chOff x="213096" y="0"/>
            <a:chExt cx="11447501" cy="6858000"/>
          </a:xfrm>
        </p:grpSpPr>
        <p:sp>
          <p:nvSpPr>
            <p:cNvPr id="226" name="Rectangle 22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981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Moving Wall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928725" y="-15740"/>
            <a:ext cx="12497976" cy="6858000"/>
            <a:chOff x="-257855" y="-13884"/>
            <a:chExt cx="12497976" cy="6858000"/>
          </a:xfrm>
        </p:grpSpPr>
        <p:sp>
          <p:nvSpPr>
            <p:cNvPr id="231" name="Rectangle 23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57855" y="-13884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71721" y="2338387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63955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Collision Detection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062358" y="3229783"/>
              <a:ext cx="530600" cy="530600"/>
            </a:xfrm>
            <a:prstGeom prst="rect">
              <a:avLst/>
            </a:prstGeom>
          </p:spPr>
        </p:pic>
      </p:grpSp>
      <p:grpSp>
        <p:nvGrpSpPr>
          <p:cNvPr id="218" name="Group 217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562352" y="42417"/>
            <a:ext cx="12497976" cy="6858000"/>
            <a:chOff x="-257855" y="-13884"/>
            <a:chExt cx="12497976" cy="6858000"/>
          </a:xfrm>
        </p:grpSpPr>
        <p:sp>
          <p:nvSpPr>
            <p:cNvPr id="219" name="Rectangle 218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57855" y="-13884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71721" y="2338387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63956"/>
              <a:ext cx="1992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Moving Background</a:t>
              </a:r>
            </a:p>
          </p:txBody>
        </p:sp>
        <p:pic>
          <p:nvPicPr>
            <p:cNvPr id="237" name="Picture 236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8" name="Group 237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3223167" y="9879"/>
            <a:ext cx="12497976" cy="6858000"/>
            <a:chOff x="-257855" y="-13884"/>
            <a:chExt cx="12497976" cy="6858000"/>
          </a:xfrm>
        </p:grpSpPr>
        <p:sp>
          <p:nvSpPr>
            <p:cNvPr id="239" name="Rectangle 238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57855" y="-13884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71721" y="2338387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31784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Score Counting</a:t>
              </a:r>
              <a:endParaRPr lang="en-US" sz="20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42" name="Picture 241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3" name="Group 242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1964865" y="42417"/>
            <a:ext cx="12497976" cy="6858000"/>
            <a:chOff x="-257855" y="-13884"/>
            <a:chExt cx="12497976" cy="6858000"/>
          </a:xfrm>
        </p:grpSpPr>
        <p:sp>
          <p:nvSpPr>
            <p:cNvPr id="244" name="Rectangle 243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57855" y="-13884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71721" y="2338387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TextBox 245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47" name="Picture 246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17" name="Content Placeholder 7"/>
          <p:cNvPicPr>
            <a:picLocks noChangeAspect="1"/>
          </p:cNvPicPr>
          <p:nvPr/>
        </p:nvPicPr>
        <p:blipFill rotWithShape="1">
          <a:blip r:embed="rId4"/>
          <a:srcRect l="18953" t="30206" r="36011" b="35119"/>
          <a:stretch/>
        </p:blipFill>
        <p:spPr>
          <a:xfrm>
            <a:off x="1579842" y="1045512"/>
            <a:ext cx="7198822" cy="4590011"/>
          </a:xfrm>
          <a:prstGeom prst="rect">
            <a:avLst/>
          </a:prstGeom>
        </p:spPr>
      </p:pic>
      <p:pic>
        <p:nvPicPr>
          <p:cNvPr id="248" name="Picture 2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75" y="961923"/>
            <a:ext cx="7402749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606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airplan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87081" y="802714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856454" y="2710929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To Our Project Presentation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87081" y="3593407"/>
            <a:ext cx="6139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Flappy Bird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90" y="3593407"/>
            <a:ext cx="1494979" cy="12159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</p:pic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181" name="Rectangle 18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cxnSp>
        <p:nvCxnSpPr>
          <p:cNvPr id="190" name="Straight Connector 189">
            <a:extLst>
              <a:ext uri="{FF2B5EF4-FFF2-40B4-BE49-F238E27FC236}">
                <a16:creationId xmlns="" xmlns:a16="http://schemas.microsoft.com/office/drawing/2014/main" id="{F272CB9A-11DA-403F-8A2C-8ACABB9E55E3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="" xmlns:a16="http://schemas.microsoft.com/office/drawing/2014/main" id="{67E87360-F24A-47BA-928F-2F0179FA8620}"/>
              </a:ext>
            </a:extLst>
          </p:cNvPr>
          <p:cNvCxnSpPr/>
          <p:nvPr/>
        </p:nvCxnSpPr>
        <p:spPr>
          <a:xfrm>
            <a:off x="8413015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="" xmlns:a16="http://schemas.microsoft.com/office/drawing/2014/main" id="{08346D99-21A2-4F27-AB30-6BF25A60C3AC}"/>
              </a:ext>
            </a:extLst>
          </p:cNvPr>
          <p:cNvCxnSpPr>
            <a:cxnSpLocks/>
          </p:cNvCxnSpPr>
          <p:nvPr/>
        </p:nvCxnSpPr>
        <p:spPr>
          <a:xfrm flipV="1">
            <a:off x="10665885" y="3995318"/>
            <a:ext cx="397461" cy="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="" xmlns:a16="http://schemas.microsoft.com/office/drawing/2014/main" id="{892DD698-41EA-44B3-A338-53428D7D5050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="" xmlns:a16="http://schemas.microsoft.com/office/drawing/2014/main" id="{7141C71E-E08E-4C35-AF33-12A46FFB4E28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Arc 194">
            <a:extLst>
              <a:ext uri="{FF2B5EF4-FFF2-40B4-BE49-F238E27FC236}">
                <a16:creationId xmlns="" xmlns:a16="http://schemas.microsoft.com/office/drawing/2014/main" id="{AF54DAFC-72BF-4C18-B451-30110FC8EBCC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Straight Connector 195">
            <a:extLst>
              <a:ext uri="{FF2B5EF4-FFF2-40B4-BE49-F238E27FC236}">
                <a16:creationId xmlns="" xmlns:a16="http://schemas.microsoft.com/office/drawing/2014/main" id="{6AB54977-33F8-4105-824C-3D0C493D5B00}"/>
              </a:ext>
            </a:extLst>
          </p:cNvPr>
          <p:cNvCxnSpPr>
            <a:cxnSpLocks/>
          </p:cNvCxnSpPr>
          <p:nvPr/>
        </p:nvCxnSpPr>
        <p:spPr>
          <a:xfrm>
            <a:off x="852485" y="3995318"/>
            <a:ext cx="686029" cy="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="" xmlns:a16="http://schemas.microsoft.com/office/drawing/2014/main" id="{BADB8234-7655-4312-99D5-ACC91B4B894B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Circle: Hollow 8">
            <a:extLst>
              <a:ext uri="{FF2B5EF4-FFF2-40B4-BE49-F238E27FC236}">
                <a16:creationId xmlns="" xmlns:a16="http://schemas.microsoft.com/office/drawing/2014/main" id="{868629C6-9D56-44C4-A90C-D16F2E7AA94B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9" name="Circle: Hollow 9">
            <a:extLst>
              <a:ext uri="{FF2B5EF4-FFF2-40B4-BE49-F238E27FC236}">
                <a16:creationId xmlns="" xmlns:a16="http://schemas.microsoft.com/office/drawing/2014/main" id="{1E0E5245-3E9D-45CB-A2A2-78E37536928E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00" name="Straight Connector 199">
            <a:extLst>
              <a:ext uri="{FF2B5EF4-FFF2-40B4-BE49-F238E27FC236}">
                <a16:creationId xmlns="" xmlns:a16="http://schemas.microsoft.com/office/drawing/2014/main" id="{1B8353AA-1A28-4FAD-AF44-130B899BAAE4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l 200">
            <a:extLst>
              <a:ext uri="{FF2B5EF4-FFF2-40B4-BE49-F238E27FC236}">
                <a16:creationId xmlns="" xmlns:a16="http://schemas.microsoft.com/office/drawing/2014/main" id="{36B49B4F-63E8-4430-9059-553CBCA3AB43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TextBox 201">
            <a:extLst>
              <a:ext uri="{FF2B5EF4-FFF2-40B4-BE49-F238E27FC236}">
                <a16:creationId xmlns=""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547907" y="2961830"/>
            <a:ext cx="2338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3A1A4"/>
                </a:solidFill>
                <a:latin typeface="Century Gothic" panose="020B0502020202020204" pitchFamily="34" charset="0"/>
              </a:rPr>
              <a:t>Within 3</a:t>
            </a:r>
            <a:r>
              <a:rPr lang="en-US" sz="2000" baseline="30000" dirty="0" smtClean="0">
                <a:solidFill>
                  <a:srgbClr val="03A1A4"/>
                </a:solidFill>
                <a:latin typeface="Century Gothic" panose="020B0502020202020204" pitchFamily="34" charset="0"/>
              </a:rPr>
              <a:t>rd</a:t>
            </a:r>
            <a:r>
              <a:rPr lang="en-US" sz="2000" dirty="0" smtClean="0">
                <a:solidFill>
                  <a:srgbClr val="03A1A4"/>
                </a:solidFill>
                <a:latin typeface="Century Gothic" panose="020B0502020202020204" pitchFamily="34" charset="0"/>
              </a:rPr>
              <a:t> weak of January</a:t>
            </a:r>
            <a:endParaRPr lang="en-US" sz="2000" dirty="0">
              <a:solidFill>
                <a:srgbClr val="03A1A4"/>
              </a:solidFill>
              <a:latin typeface="Century Gothic" panose="020B0502020202020204" pitchFamily="34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="" xmlns:a16="http://schemas.microsoft.com/office/drawing/2014/main" id="{E623F98E-5FFF-4701-A99F-87B202C66033}"/>
              </a:ext>
            </a:extLst>
          </p:cNvPr>
          <p:cNvSpPr txBox="1"/>
          <p:nvPr/>
        </p:nvSpPr>
        <p:spPr>
          <a:xfrm>
            <a:off x="462110" y="5797831"/>
            <a:ext cx="3201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Proposal[Completed]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04" name="Arc 203">
            <a:extLst>
              <a:ext uri="{FF2B5EF4-FFF2-40B4-BE49-F238E27FC236}">
                <a16:creationId xmlns="" xmlns:a16="http://schemas.microsoft.com/office/drawing/2014/main" id="{B54B9C7B-4DA7-40E1-B723-68758EB971FE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="" xmlns:a16="http://schemas.microsoft.com/office/drawing/2014/main" id="{037A3CB3-AA60-41C6-B92B-B84EC0A87E61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Circle: Hollow 20">
            <a:extLst>
              <a:ext uri="{FF2B5EF4-FFF2-40B4-BE49-F238E27FC236}">
                <a16:creationId xmlns="" xmlns:a16="http://schemas.microsoft.com/office/drawing/2014/main" id="{5AB77009-91CD-4089-A339-205E1FD860B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2" name="Circle: Hollow 21">
            <a:extLst>
              <a:ext uri="{FF2B5EF4-FFF2-40B4-BE49-F238E27FC236}">
                <a16:creationId xmlns="" xmlns:a16="http://schemas.microsoft.com/office/drawing/2014/main" id="{EB4F978A-6973-4038-9D44-C992F6903D28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3" name="Straight Connector 212">
            <a:extLst>
              <a:ext uri="{FF2B5EF4-FFF2-40B4-BE49-F238E27FC236}">
                <a16:creationId xmlns="" xmlns:a16="http://schemas.microsoft.com/office/drawing/2014/main" id="{7982AF7D-7FF0-494C-891D-C601C69FAD64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 213">
            <a:extLst>
              <a:ext uri="{FF2B5EF4-FFF2-40B4-BE49-F238E27FC236}">
                <a16:creationId xmlns="" xmlns:a16="http://schemas.microsoft.com/office/drawing/2014/main" id="{D26033AC-E99E-4309-BD9B-47A98BA0DEA7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TextBox 214">
            <a:extLst>
              <a:ext uri="{FF2B5EF4-FFF2-40B4-BE49-F238E27FC236}">
                <a16:creationId xmlns="" xmlns:a16="http://schemas.microsoft.com/office/drawing/2014/main" id="{D297ECE7-7E0E-48D0-9C27-6FB0E3DB79DD}"/>
              </a:ext>
            </a:extLst>
          </p:cNvPr>
          <p:cNvSpPr txBox="1"/>
          <p:nvPr/>
        </p:nvSpPr>
        <p:spPr>
          <a:xfrm>
            <a:off x="3090963" y="4382611"/>
            <a:ext cx="1515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3A1A4"/>
                </a:solidFill>
                <a:latin typeface="Century Gothic" panose="020B0502020202020204" pitchFamily="34" charset="0"/>
              </a:rPr>
              <a:t>Within </a:t>
            </a:r>
            <a:r>
              <a:rPr lang="en-US" sz="2000" dirty="0" smtClean="0">
                <a:solidFill>
                  <a:srgbClr val="03A1A4"/>
                </a:solidFill>
                <a:latin typeface="Century Gothic" panose="020B0502020202020204" pitchFamily="34" charset="0"/>
              </a:rPr>
              <a:t>17</a:t>
            </a:r>
            <a:r>
              <a:rPr lang="en-US" sz="2000" baseline="30000" dirty="0" smtClean="0">
                <a:solidFill>
                  <a:srgbClr val="03A1A4"/>
                </a:solidFill>
                <a:latin typeface="Century Gothic" panose="020B0502020202020204" pitchFamily="34" charset="0"/>
              </a:rPr>
              <a:t>th</a:t>
            </a:r>
            <a:r>
              <a:rPr lang="en-US" sz="2000" dirty="0" smtClean="0">
                <a:solidFill>
                  <a:srgbClr val="03A1A4"/>
                </a:solidFill>
                <a:latin typeface="Century Gothic" panose="020B0502020202020204" pitchFamily="34" charset="0"/>
              </a:rPr>
              <a:t>  </a:t>
            </a:r>
            <a:r>
              <a:rPr lang="en-US" sz="2000" dirty="0">
                <a:solidFill>
                  <a:srgbClr val="03A1A4"/>
                </a:solidFill>
                <a:latin typeface="Century Gothic" panose="020B0502020202020204" pitchFamily="34" charset="0"/>
              </a:rPr>
              <a:t>January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="" xmlns:a16="http://schemas.microsoft.com/office/drawing/2014/main" id="{7DEA27D8-0CF3-496D-AD7D-2076231DE52C}"/>
              </a:ext>
            </a:extLst>
          </p:cNvPr>
          <p:cNvSpPr txBox="1"/>
          <p:nvPr/>
        </p:nvSpPr>
        <p:spPr>
          <a:xfrm>
            <a:off x="2700522" y="1926108"/>
            <a:ext cx="3201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Requirement Analysis and Specification[Completed]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49" name="Arc 248">
            <a:extLst>
              <a:ext uri="{FF2B5EF4-FFF2-40B4-BE49-F238E27FC236}">
                <a16:creationId xmlns="" xmlns:a16="http://schemas.microsoft.com/office/drawing/2014/main" id="{A2636062-43D3-463C-B6BD-741D547DE965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="" xmlns:a16="http://schemas.microsoft.com/office/drawing/2014/main" id="{CDCB9A2B-6699-4804-99AE-7A924FDA4340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Circle: Hollow 29">
            <a:extLst>
              <a:ext uri="{FF2B5EF4-FFF2-40B4-BE49-F238E27FC236}">
                <a16:creationId xmlns="" xmlns:a16="http://schemas.microsoft.com/office/drawing/2014/main" id="{3A6CDF07-EF0B-4379-8FBF-3718BD896047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2" name="Circle: Hollow 30">
            <a:extLst>
              <a:ext uri="{FF2B5EF4-FFF2-40B4-BE49-F238E27FC236}">
                <a16:creationId xmlns="" xmlns:a16="http://schemas.microsoft.com/office/drawing/2014/main" id="{FB3E2DCF-4068-4715-BD27-13370B541EAC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3" name="Straight Connector 252">
            <a:extLst>
              <a:ext uri="{FF2B5EF4-FFF2-40B4-BE49-F238E27FC236}">
                <a16:creationId xmlns="" xmlns:a16="http://schemas.microsoft.com/office/drawing/2014/main" id="{EA49CDC4-E9AD-4789-BEA6-BFF07A73111B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>
            <a:extLst>
              <a:ext uri="{FF2B5EF4-FFF2-40B4-BE49-F238E27FC236}">
                <a16:creationId xmlns="" xmlns:a16="http://schemas.microsoft.com/office/drawing/2014/main" id="{DD4A8794-EADF-4527-95C6-C9D6781E9C8E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TextBox 254">
            <a:extLst>
              <a:ext uri="{FF2B5EF4-FFF2-40B4-BE49-F238E27FC236}">
                <a16:creationId xmlns="" xmlns:a16="http://schemas.microsoft.com/office/drawing/2014/main" id="{4BE7D141-E60D-4B00-AA4B-1F588212DCAD}"/>
              </a:ext>
            </a:extLst>
          </p:cNvPr>
          <p:cNvSpPr txBox="1"/>
          <p:nvPr/>
        </p:nvSpPr>
        <p:spPr>
          <a:xfrm>
            <a:off x="5091959" y="2794049"/>
            <a:ext cx="17325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3A1A4"/>
                </a:solidFill>
                <a:latin typeface="Century Gothic" panose="020B0502020202020204" pitchFamily="34" charset="0"/>
              </a:rPr>
              <a:t>Within </a:t>
            </a:r>
            <a:r>
              <a:rPr lang="en-US" dirty="0" smtClean="0">
                <a:solidFill>
                  <a:srgbClr val="03A1A4"/>
                </a:solidFill>
                <a:latin typeface="Century Gothic" panose="020B0502020202020204" pitchFamily="34" charset="0"/>
              </a:rPr>
              <a:t>3</a:t>
            </a:r>
            <a:r>
              <a:rPr lang="en-US" baseline="30000" dirty="0" smtClean="0">
                <a:solidFill>
                  <a:srgbClr val="03A1A4"/>
                </a:solidFill>
                <a:latin typeface="Century Gothic" panose="020B0502020202020204" pitchFamily="34" charset="0"/>
              </a:rPr>
              <a:t>rd</a:t>
            </a:r>
          </a:p>
          <a:p>
            <a:pPr algn="ctr"/>
            <a:r>
              <a:rPr lang="en-US" sz="2400" baseline="30000" dirty="0" smtClean="0">
                <a:solidFill>
                  <a:srgbClr val="03A1A4"/>
                </a:solidFill>
                <a:latin typeface="Century Gothic" panose="020B0502020202020204" pitchFamily="34" charset="0"/>
              </a:rPr>
              <a:t>March</a:t>
            </a:r>
            <a:endParaRPr lang="en-US" sz="2400" dirty="0">
              <a:solidFill>
                <a:srgbClr val="03A1A4"/>
              </a:solidFill>
              <a:latin typeface="Century Gothic" panose="020B0502020202020204" pitchFamily="34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="" xmlns:a16="http://schemas.microsoft.com/office/drawing/2014/main" id="{0A5C5A36-EC92-462F-BB70-6A797D63B1DD}"/>
              </a:ext>
            </a:extLst>
          </p:cNvPr>
          <p:cNvSpPr txBox="1"/>
          <p:nvPr/>
        </p:nvSpPr>
        <p:spPr>
          <a:xfrm>
            <a:off x="5091959" y="5562601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Design And Study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57" name="Arc 256">
            <a:extLst>
              <a:ext uri="{FF2B5EF4-FFF2-40B4-BE49-F238E27FC236}">
                <a16:creationId xmlns="" xmlns:a16="http://schemas.microsoft.com/office/drawing/2014/main" id="{E3730103-7F8D-4792-83EE-5FFC4A5D2274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="" xmlns:a16="http://schemas.microsoft.com/office/drawing/2014/main" id="{86694F26-80D5-467D-94C4-C9C860517F5F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Circle: Hollow 46">
            <a:extLst>
              <a:ext uri="{FF2B5EF4-FFF2-40B4-BE49-F238E27FC236}">
                <a16:creationId xmlns="" xmlns:a16="http://schemas.microsoft.com/office/drawing/2014/main" id="{B0789B4A-0620-4211-9109-6DBE9A07FE51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0" name="Circle: Hollow 47">
            <a:extLst>
              <a:ext uri="{FF2B5EF4-FFF2-40B4-BE49-F238E27FC236}">
                <a16:creationId xmlns="" xmlns:a16="http://schemas.microsoft.com/office/drawing/2014/main" id="{9C63B36C-028C-4461-9179-02E81EA9B830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1" name="Straight Connector 260">
            <a:extLst>
              <a:ext uri="{FF2B5EF4-FFF2-40B4-BE49-F238E27FC236}">
                <a16:creationId xmlns="" xmlns:a16="http://schemas.microsoft.com/office/drawing/2014/main" id="{15E6C7CE-0DCB-4A82-B08E-519AC3270B85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>
            <a:extLst>
              <a:ext uri="{FF2B5EF4-FFF2-40B4-BE49-F238E27FC236}">
                <a16:creationId xmlns="" xmlns:a16="http://schemas.microsoft.com/office/drawing/2014/main" id="{4CFE38F3-7830-46D8-95EE-69DB62ED465D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extBox 262">
            <a:extLst>
              <a:ext uri="{FF2B5EF4-FFF2-40B4-BE49-F238E27FC236}">
                <a16:creationId xmlns="" xmlns:a16="http://schemas.microsoft.com/office/drawing/2014/main" id="{65F62DC2-C651-4B22-B4CB-1846861868F6}"/>
              </a:ext>
            </a:extLst>
          </p:cNvPr>
          <p:cNvSpPr txBox="1"/>
          <p:nvPr/>
        </p:nvSpPr>
        <p:spPr>
          <a:xfrm>
            <a:off x="7608145" y="4382611"/>
            <a:ext cx="1515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3A1A4"/>
                </a:solidFill>
                <a:latin typeface="Century Gothic" panose="020B0502020202020204" pitchFamily="34" charset="0"/>
              </a:rPr>
              <a:t>Within </a:t>
            </a:r>
            <a:r>
              <a:rPr lang="en-US" sz="2000" dirty="0" smtClean="0">
                <a:solidFill>
                  <a:srgbClr val="03A1A4"/>
                </a:solidFill>
                <a:latin typeface="Century Gothic" panose="020B0502020202020204" pitchFamily="34" charset="0"/>
              </a:rPr>
              <a:t>25</a:t>
            </a:r>
            <a:r>
              <a:rPr lang="en-US" sz="2000" baseline="30000" dirty="0" smtClean="0">
                <a:solidFill>
                  <a:srgbClr val="03A1A4"/>
                </a:solidFill>
                <a:latin typeface="Century Gothic" panose="020B0502020202020204" pitchFamily="34" charset="0"/>
              </a:rPr>
              <a:t>th</a:t>
            </a:r>
            <a:r>
              <a:rPr lang="en-US" sz="2000" dirty="0" smtClean="0">
                <a:solidFill>
                  <a:srgbClr val="03A1A4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2000" dirty="0" smtClean="0">
                <a:solidFill>
                  <a:srgbClr val="03A1A4"/>
                </a:solidFill>
                <a:latin typeface="Century Gothic" panose="020B0502020202020204" pitchFamily="34" charset="0"/>
              </a:rPr>
              <a:t>April</a:t>
            </a:r>
            <a:endParaRPr lang="en-US" sz="2000" dirty="0">
              <a:solidFill>
                <a:srgbClr val="03A1A4"/>
              </a:solidFill>
              <a:latin typeface="Century Gothic" panose="020B0502020202020204" pitchFamily="34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="" xmlns:a16="http://schemas.microsoft.com/office/drawing/2014/main" id="{44337E62-7F21-4CD3-9B0D-507A64DF7728}"/>
              </a:ext>
            </a:extLst>
          </p:cNvPr>
          <p:cNvSpPr txBox="1"/>
          <p:nvPr/>
        </p:nvSpPr>
        <p:spPr>
          <a:xfrm>
            <a:off x="7307472" y="1926108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Coding[Completed]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65" name="Arc 264">
            <a:extLst>
              <a:ext uri="{FF2B5EF4-FFF2-40B4-BE49-F238E27FC236}">
                <a16:creationId xmlns="" xmlns:a16="http://schemas.microsoft.com/office/drawing/2014/main" id="{FC85B459-7BA2-4C61-9178-E1CE5EFAEC56}"/>
              </a:ext>
            </a:extLst>
          </p:cNvPr>
          <p:cNvSpPr/>
          <p:nvPr/>
        </p:nvSpPr>
        <p:spPr>
          <a:xfrm>
            <a:off x="10144184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="" xmlns:a16="http://schemas.microsoft.com/office/drawing/2014/main" id="{4A6EEA54-5314-432F-B5DF-B223248AB8AA}"/>
              </a:ext>
            </a:extLst>
          </p:cNvPr>
          <p:cNvSpPr/>
          <p:nvPr/>
        </p:nvSpPr>
        <p:spPr>
          <a:xfrm>
            <a:off x="10508515" y="3900069"/>
            <a:ext cx="190500" cy="190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Circle: Hollow 55">
            <a:extLst>
              <a:ext uri="{FF2B5EF4-FFF2-40B4-BE49-F238E27FC236}">
                <a16:creationId xmlns="" xmlns:a16="http://schemas.microsoft.com/office/drawing/2014/main" id="{0C983C23-7914-456E-AA37-90FEEBD851C0}"/>
              </a:ext>
            </a:extLst>
          </p:cNvPr>
          <p:cNvSpPr/>
          <p:nvPr/>
        </p:nvSpPr>
        <p:spPr>
          <a:xfrm>
            <a:off x="10389452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8" name="Circle: Hollow 56">
            <a:extLst>
              <a:ext uri="{FF2B5EF4-FFF2-40B4-BE49-F238E27FC236}">
                <a16:creationId xmlns="" xmlns:a16="http://schemas.microsoft.com/office/drawing/2014/main" id="{CD810234-B3DF-4AE8-B7F5-9B91C3FEE8A3}"/>
              </a:ext>
            </a:extLst>
          </p:cNvPr>
          <p:cNvSpPr/>
          <p:nvPr/>
        </p:nvSpPr>
        <p:spPr>
          <a:xfrm>
            <a:off x="10256580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9" name="Straight Connector 268">
            <a:extLst>
              <a:ext uri="{FF2B5EF4-FFF2-40B4-BE49-F238E27FC236}">
                <a16:creationId xmlns="" xmlns:a16="http://schemas.microsoft.com/office/drawing/2014/main" id="{A61A79A1-830D-43A5-991E-41089FE309F5}"/>
              </a:ext>
            </a:extLst>
          </p:cNvPr>
          <p:cNvCxnSpPr>
            <a:cxnSpLocks/>
          </p:cNvCxnSpPr>
          <p:nvPr/>
        </p:nvCxnSpPr>
        <p:spPr>
          <a:xfrm flipV="1">
            <a:off x="10603766" y="4342505"/>
            <a:ext cx="0" cy="1033387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Oval 269">
            <a:extLst>
              <a:ext uri="{FF2B5EF4-FFF2-40B4-BE49-F238E27FC236}">
                <a16:creationId xmlns="" xmlns:a16="http://schemas.microsoft.com/office/drawing/2014/main" id="{91D217BA-6735-41FC-ADDE-ADA84BF5E891}"/>
              </a:ext>
            </a:extLst>
          </p:cNvPr>
          <p:cNvSpPr/>
          <p:nvPr/>
        </p:nvSpPr>
        <p:spPr>
          <a:xfrm>
            <a:off x="10541645" y="5350759"/>
            <a:ext cx="124240" cy="12424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TextBox 270">
            <a:extLst>
              <a:ext uri="{FF2B5EF4-FFF2-40B4-BE49-F238E27FC236}">
                <a16:creationId xmlns="" xmlns:a16="http://schemas.microsoft.com/office/drawing/2014/main" id="{493BBA26-6FB6-4EDA-AE7C-332D388F6619}"/>
              </a:ext>
            </a:extLst>
          </p:cNvPr>
          <p:cNvSpPr txBox="1"/>
          <p:nvPr/>
        </p:nvSpPr>
        <p:spPr>
          <a:xfrm>
            <a:off x="9353639" y="3161515"/>
            <a:ext cx="192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3A1A4"/>
                </a:solidFill>
                <a:latin typeface="Century Gothic" panose="020B0502020202020204" pitchFamily="34" charset="0"/>
              </a:rPr>
              <a:t>Within8 May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="" xmlns:a16="http://schemas.microsoft.com/office/drawing/2014/main" id="{8710CEB2-4E11-44C6-A201-5DCB3EA9A265}"/>
              </a:ext>
            </a:extLst>
          </p:cNvPr>
          <p:cNvSpPr txBox="1"/>
          <p:nvPr/>
        </p:nvSpPr>
        <p:spPr>
          <a:xfrm>
            <a:off x="9541493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Final Testing[Completed]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73" name="Straight Connector 272">
            <a:extLst>
              <a:ext uri="{FF2B5EF4-FFF2-40B4-BE49-F238E27FC236}">
                <a16:creationId xmlns="" xmlns:a16="http://schemas.microsoft.com/office/drawing/2014/main" id="{5CE23E97-80CA-4DCE-905B-0371552128FB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="" xmlns:a16="http://schemas.microsoft.com/office/drawing/2014/main" id="{36AF9195-D1C7-4EAB-9766-CBBD5AC04E3E}"/>
              </a:ext>
            </a:extLst>
          </p:cNvPr>
          <p:cNvCxnSpPr>
            <a:cxnSpLocks/>
          </p:cNvCxnSpPr>
          <p:nvPr/>
        </p:nvCxnSpPr>
        <p:spPr>
          <a:xfrm>
            <a:off x="4933802" y="5870378"/>
            <a:ext cx="2048865" cy="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="" xmlns:a16="http://schemas.microsoft.com/office/drawing/2014/main" id="{E7FD0854-B613-4503-8F9F-7EBA21977DB6}"/>
              </a:ext>
            </a:extLst>
          </p:cNvPr>
          <p:cNvCxnSpPr>
            <a:cxnSpLocks/>
          </p:cNvCxnSpPr>
          <p:nvPr/>
        </p:nvCxnSpPr>
        <p:spPr>
          <a:xfrm>
            <a:off x="9655100" y="6212376"/>
            <a:ext cx="2048865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="" xmlns:a16="http://schemas.microsoft.com/office/drawing/2014/main" id="{267D5D77-7183-46A2-913A-91854EB46B5B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="" xmlns:a16="http://schemas.microsoft.com/office/drawing/2014/main" id="{3FE4C8AC-856E-47A1-86C3-D3143F6DF56B}"/>
              </a:ext>
            </a:extLst>
          </p:cNvPr>
          <p:cNvCxnSpPr>
            <a:cxnSpLocks/>
          </p:cNvCxnSpPr>
          <p:nvPr/>
        </p:nvCxnSpPr>
        <p:spPr>
          <a:xfrm>
            <a:off x="7328027" y="1835312"/>
            <a:ext cx="2048865" cy="0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="" xmlns:a16="http://schemas.microsoft.com/office/drawing/2014/main" id="{AC17817C-AF36-4468-94FC-44DCFF825290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T I M E L I N </a:t>
            </a:r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E</a:t>
            </a:r>
            <a:endParaRPr lang="en-US" sz="40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915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airplan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2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2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2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5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5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7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7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7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47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7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67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82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97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120"/>
                            </p:stCondLst>
                            <p:childTnLst>
                              <p:par>
                                <p:cTn id="1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1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27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42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5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5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570"/>
                            </p:stCondLst>
                            <p:childTnLst>
                              <p:par>
                                <p:cTn id="1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15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720"/>
                            </p:stCondLst>
                            <p:childTnLst>
                              <p:par>
                                <p:cTn id="1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1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87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02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317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1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1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320"/>
                            </p:stCondLst>
                            <p:childTnLst>
                              <p:par>
                                <p:cTn id="1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1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3470"/>
                            </p:stCondLst>
                            <p:childTnLst>
                              <p:par>
                                <p:cTn id="1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1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362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1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1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5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3770"/>
                            </p:stCondLst>
                            <p:childTnLst>
                              <p:par>
                                <p:cTn id="2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15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3920"/>
                            </p:stCondLst>
                            <p:childTnLst>
                              <p:par>
                                <p:cTn id="2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1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4070"/>
                            </p:stCondLst>
                            <p:childTnLst>
                              <p:par>
                                <p:cTn id="2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2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2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2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4320"/>
                            </p:stCondLst>
                            <p:childTnLst>
                              <p:par>
                                <p:cTn id="2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1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4470"/>
                            </p:stCondLst>
                            <p:childTnLst>
                              <p:par>
                                <p:cTn id="2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2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2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2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4720"/>
                            </p:stCondLst>
                            <p:childTnLst>
                              <p:par>
                                <p:cTn id="2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1" dur="1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4870"/>
                            </p:stCondLst>
                            <p:childTnLst>
                              <p:par>
                                <p:cTn id="2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2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2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2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5070"/>
                            </p:stCondLst>
                            <p:childTnLst>
                              <p:par>
                                <p:cTn id="2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2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2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2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2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2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2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270"/>
                            </p:stCondLst>
                            <p:childTnLst>
                              <p:par>
                                <p:cTn id="2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12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5390"/>
                            </p:stCondLst>
                            <p:childTnLst>
                              <p:par>
                                <p:cTn id="2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12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  <p:bldP spid="197" grpId="0" animBg="1"/>
      <p:bldP spid="198" grpId="0" animBg="1"/>
      <p:bldP spid="199" grpId="0" animBg="1"/>
      <p:bldP spid="201" grpId="0" animBg="1"/>
      <p:bldP spid="202" grpId="0"/>
      <p:bldP spid="203" grpId="0"/>
      <p:bldP spid="210" grpId="0" animBg="1"/>
      <p:bldP spid="211" grpId="0" animBg="1"/>
      <p:bldP spid="212" grpId="0" animBg="1"/>
      <p:bldP spid="214" grpId="0" animBg="1"/>
      <p:bldP spid="215" grpId="0"/>
      <p:bldP spid="216" grpId="0"/>
      <p:bldP spid="249" grpId="0" animBg="1"/>
      <p:bldP spid="250" grpId="0" animBg="1"/>
      <p:bldP spid="251" grpId="0" animBg="1"/>
      <p:bldP spid="252" grpId="0" animBg="1"/>
      <p:bldP spid="254" grpId="0" animBg="1"/>
      <p:bldP spid="255" grpId="0"/>
      <p:bldP spid="256" grpId="0"/>
      <p:bldP spid="257" grpId="0" animBg="1"/>
      <p:bldP spid="258" grpId="0" animBg="1"/>
      <p:bldP spid="259" grpId="0" animBg="1"/>
      <p:bldP spid="260" grpId="0" animBg="1"/>
      <p:bldP spid="262" grpId="0" animBg="1"/>
      <p:bldP spid="263" grpId="0"/>
      <p:bldP spid="264" grpId="0"/>
      <p:bldP spid="265" grpId="0" animBg="1"/>
      <p:bldP spid="266" grpId="0" animBg="1"/>
      <p:bldP spid="267" grpId="0" animBg="1"/>
      <p:bldP spid="268" grpId="0" animBg="1"/>
      <p:bldP spid="270" grpId="0" animBg="1"/>
      <p:bldP spid="271" grpId="0"/>
      <p:bldP spid="2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0406" y="4971011"/>
            <a:ext cx="9060873" cy="1569660"/>
          </a:xfrm>
          <a:prstGeom prst="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>
                    <a:lumMod val="50000"/>
                  </a:schemeClr>
                </a:solidFill>
              </a:rPr>
              <a:t>Now</a:t>
            </a:r>
          </a:p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4800" b="1" dirty="0" smtClean="0">
                <a:solidFill>
                  <a:schemeClr val="accent1">
                    <a:lumMod val="50000"/>
                  </a:schemeClr>
                </a:solidFill>
              </a:rPr>
              <a:t>        Let’s Look At Our Game</a:t>
            </a:r>
          </a:p>
        </p:txBody>
      </p:sp>
    </p:spTree>
    <p:extLst>
      <p:ext uri="{BB962C8B-B14F-4D97-AF65-F5344CB8AC3E}">
        <p14:creationId xmlns:p14="http://schemas.microsoft.com/office/powerpoint/2010/main" val="271757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757"/>
            <a:ext cx="1645920" cy="1379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459" y="1084812"/>
            <a:ext cx="1185674" cy="1054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15" y="0"/>
            <a:ext cx="1185674" cy="10546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8938"/>
            <a:ext cx="1185674" cy="10546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686" y="2668938"/>
            <a:ext cx="10058400" cy="3169084"/>
          </a:xfrm>
          <a:prstGeom prst="rect">
            <a:avLst/>
          </a:prstGeom>
        </p:spPr>
      </p:pic>
      <p:pic>
        <p:nvPicPr>
          <p:cNvPr id="2" name="Relaxing-bird-sound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6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62 0.51482 L 0.27617 0.41667 C 0.33854 0.39745 0.42864 0.35255 0.52252 0.29445 C 0.62851 0.23032 0.71107 0.16945 0.76693 0.1162 L 1.03646 -0.13264 " pathEditMode="relative" rAng="20460000" ptsTypes="AAA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880" y="-2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6 L 0.13399 0.00486 C 0.16185 0.00602 0.20365 0.00672 0.24766 0.00672 C 0.29766 0.00672 0.33763 0.00602 0.3655 0.00486 L 0.49961 -3.7037E-6 " pathEditMode="relative" rAng="0" ptsTypes="AAAAA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74" y="32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22222E-6 L 0.13398 0.00486 C 0.16185 0.00602 0.20364 0.00672 0.24765 0.00672 C 0.29765 0.00672 0.33763 0.00602 0.36549 0.00486 L 0.49961 -2.22222E-6 " pathEditMode="relative" rAng="0" ptsTypes="AAAAA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74" y="32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0.13398 0.00486 C 0.16185 0.00602 0.20364 0.00671 0.24765 0.00671 C 0.29765 0.00671 0.33763 0.00602 0.36549 0.00486 L 0.49961 -1.85185E-6 " pathEditMode="relative" rAng="0" ptsTypes="AAA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74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87081" y="802714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856454" y="2710929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To Our Project Presentation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230333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987081" y="3593407"/>
            <a:ext cx="6139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Flappy Bird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90" y="3593407"/>
            <a:ext cx="1494979" cy="12159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492093" y="0"/>
            <a:ext cx="12482920" cy="6858000"/>
            <a:chOff x="-290920" y="0"/>
            <a:chExt cx="12482920" cy="6858000"/>
          </a:xfrm>
        </p:grpSpPr>
        <p:sp>
          <p:nvSpPr>
            <p:cNvPr id="101" name="Rectangle 10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497653" y="20944"/>
            <a:ext cx="12482920" cy="6858000"/>
            <a:chOff x="-290920" y="0"/>
            <a:chExt cx="12482920" cy="6858000"/>
          </a:xfrm>
        </p:grpSpPr>
        <p:sp>
          <p:nvSpPr>
            <p:cNvPr id="111" name="Rectangle 11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3014163" y="0"/>
            <a:ext cx="12482920" cy="6858000"/>
            <a:chOff x="-290920" y="0"/>
            <a:chExt cx="1248292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3516581" y="20944"/>
            <a:ext cx="12482920" cy="6858000"/>
            <a:chOff x="-290920" y="0"/>
            <a:chExt cx="12482920" cy="6858000"/>
          </a:xfrm>
        </p:grpSpPr>
        <p:sp>
          <p:nvSpPr>
            <p:cNvPr id="121" name="Rectangle 12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3012565" y="20944"/>
            <a:ext cx="11447503" cy="6858000"/>
            <a:chOff x="213096" y="0"/>
            <a:chExt cx="11447503" cy="6858000"/>
          </a:xfrm>
        </p:grpSpPr>
        <p:sp>
          <p:nvSpPr>
            <p:cNvPr id="126" name="Rectangle 12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8495839" y="5204"/>
            <a:ext cx="12482920" cy="6858000"/>
            <a:chOff x="-290920" y="0"/>
            <a:chExt cx="12482920" cy="6858000"/>
          </a:xfrm>
        </p:grpSpPr>
        <p:sp>
          <p:nvSpPr>
            <p:cNvPr id="131" name="Rectangle 13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064290" y="5204"/>
            <a:ext cx="11447503" cy="6858000"/>
            <a:chOff x="213096" y="0"/>
            <a:chExt cx="11447503" cy="6858000"/>
          </a:xfrm>
        </p:grpSpPr>
        <p:sp>
          <p:nvSpPr>
            <p:cNvPr id="136" name="Rectangle 13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113145" y="5204"/>
            <a:ext cx="9961092" cy="6858000"/>
            <a:chOff x="491575" y="0"/>
            <a:chExt cx="9961092" cy="6858000"/>
          </a:xfrm>
        </p:grpSpPr>
        <p:sp>
          <p:nvSpPr>
            <p:cNvPr id="141" name="Rectangle 140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250703" y="5204"/>
            <a:ext cx="9574094" cy="6858000"/>
            <a:chOff x="491575" y="0"/>
            <a:chExt cx="9574094" cy="6858000"/>
          </a:xfrm>
        </p:grpSpPr>
        <p:sp>
          <p:nvSpPr>
            <p:cNvPr id="146" name="Rectangle 145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6904049" y="5203"/>
            <a:ext cx="8692332" cy="6858000"/>
            <a:chOff x="718505" y="-1"/>
            <a:chExt cx="8692332" cy="6858000"/>
          </a:xfrm>
        </p:grpSpPr>
        <p:sp>
          <p:nvSpPr>
            <p:cNvPr id="151" name="Rectangle 15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660588" y="5203"/>
            <a:ext cx="9927504" cy="6858000"/>
            <a:chOff x="-9337032" y="-1"/>
            <a:chExt cx="9927504" cy="6858000"/>
          </a:xfrm>
        </p:grpSpPr>
        <p:sp>
          <p:nvSpPr>
            <p:cNvPr id="156" name="Rectangle 15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1763159" y="26148"/>
            <a:ext cx="12482920" cy="6858000"/>
            <a:chOff x="-290920" y="0"/>
            <a:chExt cx="1248292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279669" y="5204"/>
            <a:ext cx="12482920" cy="6858000"/>
            <a:chOff x="-290920" y="0"/>
            <a:chExt cx="12482920" cy="6858000"/>
          </a:xfrm>
        </p:grpSpPr>
        <p:sp>
          <p:nvSpPr>
            <p:cNvPr id="166" name="Rectangle 16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2782087" y="26148"/>
            <a:ext cx="12482920" cy="6858000"/>
            <a:chOff x="-290920" y="0"/>
            <a:chExt cx="12482920" cy="6858000"/>
          </a:xfrm>
        </p:grpSpPr>
        <p:sp>
          <p:nvSpPr>
            <p:cNvPr id="171" name="Rectangle 17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2278071" y="26148"/>
            <a:ext cx="11447503" cy="6858000"/>
            <a:chOff x="213096" y="0"/>
            <a:chExt cx="11447503" cy="6858000"/>
          </a:xfrm>
        </p:grpSpPr>
        <p:sp>
          <p:nvSpPr>
            <p:cNvPr id="176" name="Rectangle 17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59363" y="-15676"/>
            <a:ext cx="12482920" cy="6858000"/>
            <a:chOff x="-290920" y="0"/>
            <a:chExt cx="12482920" cy="6858000"/>
          </a:xfrm>
        </p:grpSpPr>
        <p:sp>
          <p:nvSpPr>
            <p:cNvPr id="181" name="Rectangle 18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617037" y="2908631"/>
              <a:ext cx="2503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3600" b="1" dirty="0" smtClean="0">
                  <a:solidFill>
                    <a:schemeClr val="bg1"/>
                  </a:solidFill>
                </a:rPr>
                <a:t> Mentor</a:t>
              </a:r>
              <a:endParaRPr lang="en-SG" sz="3600" b="1" dirty="0">
                <a:solidFill>
                  <a:schemeClr val="bg1"/>
                </a:solidFill>
              </a:endParaRP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7827101" y="15675"/>
            <a:ext cx="11921870" cy="6858000"/>
            <a:chOff x="213096" y="0"/>
            <a:chExt cx="11921870" cy="6858000"/>
          </a:xfrm>
        </p:grpSpPr>
        <p:sp>
          <p:nvSpPr>
            <p:cNvPr id="186" name="Rectangle 18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538759" y="2899882"/>
              <a:ext cx="19920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  <a:p>
              <a:pPr algn="ctr"/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6989732" y="-12731"/>
            <a:ext cx="9961092" cy="6858000"/>
            <a:chOff x="491575" y="0"/>
            <a:chExt cx="9961092" cy="6858000"/>
          </a:xfrm>
        </p:grpSpPr>
        <p:sp>
          <p:nvSpPr>
            <p:cNvPr id="191" name="Rectangle 190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62869" y="3253344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 b="1" dirty="0">
                  <a:solidFill>
                    <a:schemeClr val="bg1">
                      <a:lumMod val="95000"/>
                    </a:schemeClr>
                  </a:solidFill>
                </a:rPr>
                <a:t>CONTENTS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091986" y="5204"/>
            <a:ext cx="9574094" cy="6858000"/>
            <a:chOff x="491575" y="0"/>
            <a:chExt cx="9574094" cy="6858000"/>
          </a:xfrm>
        </p:grpSpPr>
        <p:sp>
          <p:nvSpPr>
            <p:cNvPr id="196" name="Rectangle 195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6745332" y="5203"/>
            <a:ext cx="8692331" cy="6858000"/>
            <a:chOff x="718505" y="-1"/>
            <a:chExt cx="8692331" cy="6858000"/>
          </a:xfrm>
        </p:grpSpPr>
        <p:sp>
          <p:nvSpPr>
            <p:cNvPr id="201" name="Rectangle 20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22038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GamePlay</a:t>
              </a:r>
            </a:p>
          </p:txBody>
        </p:sp>
        <p:pic>
          <p:nvPicPr>
            <p:cNvPr id="204" name="Picture 20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501871" y="5203"/>
            <a:ext cx="9927504" cy="6858000"/>
            <a:chOff x="-9337032" y="-1"/>
            <a:chExt cx="9927504" cy="6858000"/>
          </a:xfrm>
        </p:grpSpPr>
        <p:sp>
          <p:nvSpPr>
            <p:cNvPr id="206" name="Rectangle 20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1604442" y="26148"/>
            <a:ext cx="12774877" cy="6858000"/>
            <a:chOff x="-290920" y="0"/>
            <a:chExt cx="12774877" cy="6858000"/>
          </a:xfrm>
        </p:grpSpPr>
        <p:sp>
          <p:nvSpPr>
            <p:cNvPr id="211" name="Rectangle 21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1072416" y="3116573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2DAnimation</a:t>
              </a:r>
            </a:p>
            <a:p>
              <a:pPr algn="ctr"/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5" name="Group 21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120952" y="5204"/>
            <a:ext cx="12482920" cy="6858000"/>
            <a:chOff x="-290920" y="0"/>
            <a:chExt cx="12482920" cy="6858000"/>
          </a:xfrm>
        </p:grpSpPr>
        <p:sp>
          <p:nvSpPr>
            <p:cNvPr id="216" name="Rectangle 21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2310" y="3334520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 Selection</a:t>
              </a:r>
            </a:p>
          </p:txBody>
        </p:sp>
        <p:pic>
          <p:nvPicPr>
            <p:cNvPr id="219" name="Picture 21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2622720" y="-15676"/>
            <a:ext cx="12482920" cy="6858000"/>
            <a:chOff x="-290920" y="0"/>
            <a:chExt cx="12482920" cy="6858000"/>
          </a:xfrm>
        </p:grpSpPr>
        <p:sp>
          <p:nvSpPr>
            <p:cNvPr id="221" name="Rectangle 22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6043" y="3276595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Moving Wall</a:t>
              </a: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2153097" y="26148"/>
            <a:ext cx="11447501" cy="6858000"/>
            <a:chOff x="213096" y="0"/>
            <a:chExt cx="11447501" cy="6858000"/>
          </a:xfrm>
        </p:grpSpPr>
        <p:sp>
          <p:nvSpPr>
            <p:cNvPr id="226" name="Rectangle 22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424443" y="3356004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Collision Detection</a:t>
              </a:r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3666632" y="-15676"/>
            <a:ext cx="12482920" cy="6858000"/>
            <a:chOff x="-290920" y="0"/>
            <a:chExt cx="12482920" cy="6858000"/>
          </a:xfrm>
        </p:grpSpPr>
        <p:sp>
          <p:nvSpPr>
            <p:cNvPr id="231" name="Rectangle 23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31784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Score Counting</a:t>
              </a: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5" name="Oval 4"/>
          <p:cNvSpPr/>
          <p:nvPr/>
        </p:nvSpPr>
        <p:spPr>
          <a:xfrm>
            <a:off x="5821230" y="3068742"/>
            <a:ext cx="1753915" cy="22382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2" name="Picture 241">
            <a:extLst>
              <a:ext uri="{FF2B5EF4-FFF2-40B4-BE49-F238E27FC236}">
                <a16:creationId xmlns="" xmlns:a16="http://schemas.microsoft.com/office/drawing/2014/main" id="{9FF904C5-2C25-4A4D-AFDC-CFEB742306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50734" y="927173"/>
            <a:ext cx="2365736" cy="2116816"/>
          </a:xfrm>
          <a:prstGeom prst="ellipse">
            <a:avLst/>
          </a:prstGeom>
        </p:spPr>
      </p:pic>
      <p:grpSp>
        <p:nvGrpSpPr>
          <p:cNvPr id="243" name="Group 242">
            <a:extLst>
              <a:ext uri="{FF2B5EF4-FFF2-40B4-BE49-F238E27FC236}">
                <a16:creationId xmlns=""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4861136" y="3233874"/>
            <a:ext cx="6791601" cy="1835621"/>
            <a:chOff x="2795389" y="3765358"/>
            <a:chExt cx="6791601" cy="1835621"/>
          </a:xfrm>
        </p:grpSpPr>
        <p:sp>
          <p:nvSpPr>
            <p:cNvPr id="244" name="TextBox 243">
              <a:extLst>
                <a:ext uri="{FF2B5EF4-FFF2-40B4-BE49-F238E27FC236}">
                  <a16:creationId xmlns=""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4128224" y="3765358"/>
              <a:ext cx="40454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03A1A4"/>
                  </a:solidFill>
                  <a:latin typeface="Tw Cen MT" panose="020B0602020104020603" pitchFamily="34" charset="0"/>
                </a:rPr>
                <a:t>Falguni Roy</a:t>
              </a:r>
              <a:endParaRPr lang="en-US" sz="3200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="" xmlns:a16="http://schemas.microsoft.com/office/drawing/2014/main" id="{7DC9F996-36A0-4A1D-8C4B-F6DAF0FDA7C8}"/>
                </a:ext>
              </a:extLst>
            </p:cNvPr>
            <p:cNvSpPr txBox="1"/>
            <p:nvPr/>
          </p:nvSpPr>
          <p:spPr>
            <a:xfrm>
              <a:off x="4832667" y="4279114"/>
              <a:ext cx="26447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w Cen MT" panose="020B0602020104020603" pitchFamily="34" charset="0"/>
                </a:rPr>
                <a:t>Lecturer</a:t>
              </a:r>
              <a:endPara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="" xmlns:a16="http://schemas.microsoft.com/office/drawing/2014/main" id="{9EDE56FF-3E69-4484-9673-AC7FA14D3D89}"/>
                </a:ext>
              </a:extLst>
            </p:cNvPr>
            <p:cNvSpPr txBox="1"/>
            <p:nvPr/>
          </p:nvSpPr>
          <p:spPr>
            <a:xfrm>
              <a:off x="3583144" y="4781296"/>
              <a:ext cx="51790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Institute Of Information Technology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=""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2795389" y="5200869"/>
              <a:ext cx="6791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Noakhali Science And Technology University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542158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87081" y="802714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856454" y="2710929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To Our Project Presentation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230333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987081" y="3593407"/>
            <a:ext cx="6139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Flappy Bird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90" y="3593407"/>
            <a:ext cx="1494979" cy="12159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492093" y="0"/>
            <a:ext cx="12482920" cy="6858000"/>
            <a:chOff x="-290920" y="0"/>
            <a:chExt cx="12482920" cy="6858000"/>
          </a:xfrm>
        </p:grpSpPr>
        <p:sp>
          <p:nvSpPr>
            <p:cNvPr id="101" name="Rectangle 10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497653" y="20944"/>
            <a:ext cx="12482920" cy="6858000"/>
            <a:chOff x="-290920" y="0"/>
            <a:chExt cx="12482920" cy="6858000"/>
          </a:xfrm>
        </p:grpSpPr>
        <p:sp>
          <p:nvSpPr>
            <p:cNvPr id="111" name="Rectangle 11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3014163" y="0"/>
            <a:ext cx="12482920" cy="6858000"/>
            <a:chOff x="-290920" y="0"/>
            <a:chExt cx="1248292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3516581" y="20944"/>
            <a:ext cx="12482920" cy="6858000"/>
            <a:chOff x="-290920" y="0"/>
            <a:chExt cx="12482920" cy="6858000"/>
          </a:xfrm>
        </p:grpSpPr>
        <p:sp>
          <p:nvSpPr>
            <p:cNvPr id="121" name="Rectangle 12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3012565" y="20944"/>
            <a:ext cx="11447503" cy="6858000"/>
            <a:chOff x="213096" y="0"/>
            <a:chExt cx="11447503" cy="6858000"/>
          </a:xfrm>
        </p:grpSpPr>
        <p:sp>
          <p:nvSpPr>
            <p:cNvPr id="126" name="Rectangle 12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8495839" y="5204"/>
            <a:ext cx="12482920" cy="6858000"/>
            <a:chOff x="-290920" y="0"/>
            <a:chExt cx="12482920" cy="6858000"/>
          </a:xfrm>
        </p:grpSpPr>
        <p:sp>
          <p:nvSpPr>
            <p:cNvPr id="131" name="Rectangle 13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064290" y="5204"/>
            <a:ext cx="11447503" cy="6858000"/>
            <a:chOff x="213096" y="0"/>
            <a:chExt cx="11447503" cy="6858000"/>
          </a:xfrm>
        </p:grpSpPr>
        <p:sp>
          <p:nvSpPr>
            <p:cNvPr id="136" name="Rectangle 13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113145" y="5204"/>
            <a:ext cx="9961092" cy="6858000"/>
            <a:chOff x="491575" y="0"/>
            <a:chExt cx="9961092" cy="6858000"/>
          </a:xfrm>
        </p:grpSpPr>
        <p:sp>
          <p:nvSpPr>
            <p:cNvPr id="141" name="Rectangle 140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250703" y="5204"/>
            <a:ext cx="9574094" cy="6858000"/>
            <a:chOff x="491575" y="0"/>
            <a:chExt cx="9574094" cy="6858000"/>
          </a:xfrm>
        </p:grpSpPr>
        <p:sp>
          <p:nvSpPr>
            <p:cNvPr id="146" name="Rectangle 145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6904049" y="5203"/>
            <a:ext cx="8692332" cy="6858000"/>
            <a:chOff x="718505" y="-1"/>
            <a:chExt cx="8692332" cy="6858000"/>
          </a:xfrm>
        </p:grpSpPr>
        <p:sp>
          <p:nvSpPr>
            <p:cNvPr id="151" name="Rectangle 15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660588" y="5203"/>
            <a:ext cx="9927504" cy="6858000"/>
            <a:chOff x="-9337032" y="-1"/>
            <a:chExt cx="9927504" cy="6858000"/>
          </a:xfrm>
        </p:grpSpPr>
        <p:sp>
          <p:nvSpPr>
            <p:cNvPr id="156" name="Rectangle 15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1763159" y="26148"/>
            <a:ext cx="12482920" cy="6858000"/>
            <a:chOff x="-290920" y="0"/>
            <a:chExt cx="1248292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279669" y="5204"/>
            <a:ext cx="12482920" cy="6858000"/>
            <a:chOff x="-290920" y="0"/>
            <a:chExt cx="12482920" cy="6858000"/>
          </a:xfrm>
        </p:grpSpPr>
        <p:sp>
          <p:nvSpPr>
            <p:cNvPr id="166" name="Rectangle 16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2782087" y="26148"/>
            <a:ext cx="12482920" cy="6858000"/>
            <a:chOff x="-290920" y="0"/>
            <a:chExt cx="12482920" cy="6858000"/>
          </a:xfrm>
        </p:grpSpPr>
        <p:sp>
          <p:nvSpPr>
            <p:cNvPr id="171" name="Rectangle 17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2278071" y="26148"/>
            <a:ext cx="11447503" cy="6858000"/>
            <a:chOff x="213096" y="0"/>
            <a:chExt cx="11447503" cy="6858000"/>
          </a:xfrm>
        </p:grpSpPr>
        <p:sp>
          <p:nvSpPr>
            <p:cNvPr id="176" name="Rectangle 17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876" y="5202"/>
            <a:ext cx="12482920" cy="6858000"/>
            <a:chOff x="-290920" y="0"/>
            <a:chExt cx="12482920" cy="6858000"/>
          </a:xfrm>
        </p:grpSpPr>
        <p:sp>
          <p:nvSpPr>
            <p:cNvPr id="181" name="Rectangle 18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3600" b="1" dirty="0">
                  <a:solidFill>
                    <a:schemeClr val="bg1"/>
                  </a:solidFill>
                </a:rPr>
                <a:t> </a:t>
              </a:r>
              <a:r>
                <a:rPr lang="en-SG" sz="3600" b="1" dirty="0" smtClean="0">
                  <a:solidFill>
                    <a:schemeClr val="bg1"/>
                  </a:solidFill>
                </a:rPr>
                <a:t> Mentor</a:t>
              </a:r>
              <a:endParaRPr lang="en-SG" sz="3600" b="1" dirty="0">
                <a:solidFill>
                  <a:schemeClr val="bg1"/>
                </a:solidFill>
              </a:endParaRP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03251" y="26147"/>
            <a:ext cx="11447503" cy="6858000"/>
            <a:chOff x="213096" y="0"/>
            <a:chExt cx="11447503" cy="6858000"/>
          </a:xfrm>
        </p:grpSpPr>
        <p:sp>
          <p:nvSpPr>
            <p:cNvPr id="186" name="Rectangle 18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37795" y="3211088"/>
              <a:ext cx="530600" cy="5306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6954428" y="5204"/>
            <a:ext cx="9961092" cy="6858000"/>
            <a:chOff x="491575" y="0"/>
            <a:chExt cx="9961092" cy="6858000"/>
          </a:xfrm>
        </p:grpSpPr>
        <p:sp>
          <p:nvSpPr>
            <p:cNvPr id="191" name="Rectangle 190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 b="1" dirty="0">
                  <a:solidFill>
                    <a:schemeClr val="bg1">
                      <a:lumMod val="95000"/>
                    </a:schemeClr>
                  </a:solidFill>
                </a:rPr>
                <a:t>CONTENTS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091986" y="5204"/>
            <a:ext cx="9574094" cy="6858000"/>
            <a:chOff x="491575" y="0"/>
            <a:chExt cx="9574094" cy="6858000"/>
          </a:xfrm>
        </p:grpSpPr>
        <p:sp>
          <p:nvSpPr>
            <p:cNvPr id="196" name="Rectangle 195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6745332" y="5203"/>
            <a:ext cx="8692331" cy="6858000"/>
            <a:chOff x="718505" y="-1"/>
            <a:chExt cx="8692331" cy="6858000"/>
          </a:xfrm>
        </p:grpSpPr>
        <p:sp>
          <p:nvSpPr>
            <p:cNvPr id="201" name="Rectangle 20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22038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GamePlay</a:t>
              </a:r>
            </a:p>
          </p:txBody>
        </p:sp>
        <p:pic>
          <p:nvPicPr>
            <p:cNvPr id="204" name="Picture 20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501871" y="5203"/>
            <a:ext cx="9927504" cy="6858000"/>
            <a:chOff x="-9337032" y="-1"/>
            <a:chExt cx="9927504" cy="6858000"/>
          </a:xfrm>
        </p:grpSpPr>
        <p:sp>
          <p:nvSpPr>
            <p:cNvPr id="206" name="Rectangle 20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1604442" y="26148"/>
            <a:ext cx="12724707" cy="6858000"/>
            <a:chOff x="-290920" y="0"/>
            <a:chExt cx="12724707" cy="6858000"/>
          </a:xfrm>
        </p:grpSpPr>
        <p:sp>
          <p:nvSpPr>
            <p:cNvPr id="211" name="Rectangle 21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1022246" y="3167284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2DAnimation</a:t>
              </a:r>
            </a:p>
            <a:p>
              <a:pPr algn="ctr"/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5" name="Group 21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122416" y="49759"/>
            <a:ext cx="12482920" cy="6858000"/>
            <a:chOff x="-290920" y="0"/>
            <a:chExt cx="12482920" cy="6858000"/>
          </a:xfrm>
        </p:grpSpPr>
        <p:sp>
          <p:nvSpPr>
            <p:cNvPr id="216" name="Rectangle 21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56111" y="3333234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 Selection</a:t>
              </a:r>
            </a:p>
          </p:txBody>
        </p:sp>
        <p:pic>
          <p:nvPicPr>
            <p:cNvPr id="219" name="Picture 21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2672823" y="-7936"/>
            <a:ext cx="12490665" cy="6858000"/>
            <a:chOff x="-290920" y="0"/>
            <a:chExt cx="12490665" cy="6858000"/>
          </a:xfrm>
        </p:grpSpPr>
        <p:sp>
          <p:nvSpPr>
            <p:cNvPr id="221" name="Rectangle 22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72870" y="3353901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Moving Wall</a:t>
              </a: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2119354" y="26148"/>
            <a:ext cx="11447501" cy="6858000"/>
            <a:chOff x="213096" y="0"/>
            <a:chExt cx="11447501" cy="6858000"/>
          </a:xfrm>
        </p:grpSpPr>
        <p:sp>
          <p:nvSpPr>
            <p:cNvPr id="226" name="Rectangle 22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92679" y="3358932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Collision Detection</a:t>
              </a:r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3666652" y="15675"/>
            <a:ext cx="12482920" cy="6858000"/>
            <a:chOff x="-290920" y="0"/>
            <a:chExt cx="12482920" cy="6858000"/>
          </a:xfrm>
        </p:grpSpPr>
        <p:sp>
          <p:nvSpPr>
            <p:cNvPr id="231" name="Rectangle 23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31784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Score Counting</a:t>
              </a: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5" name="Group 234">
            <a:extLst>
              <a:ext uri="{FF2B5EF4-FFF2-40B4-BE49-F238E27FC236}">
                <a16:creationId xmlns="" xmlns:a16="http://schemas.microsoft.com/office/drawing/2014/main" id="{CC89FF31-8612-4FD2-9987-7B2B659E4399}"/>
              </a:ext>
            </a:extLst>
          </p:cNvPr>
          <p:cNvGrpSpPr/>
          <p:nvPr/>
        </p:nvGrpSpPr>
        <p:grpSpPr>
          <a:xfrm>
            <a:off x="3440437" y="1217888"/>
            <a:ext cx="2017224" cy="2017224"/>
            <a:chOff x="1466851" y="1754971"/>
            <a:chExt cx="2362200" cy="2362200"/>
          </a:xfrm>
        </p:grpSpPr>
        <p:sp>
          <p:nvSpPr>
            <p:cNvPr id="236" name="Oval 235">
              <a:extLst>
                <a:ext uri="{FF2B5EF4-FFF2-40B4-BE49-F238E27FC236}">
                  <a16:creationId xmlns="" xmlns:a16="http://schemas.microsoft.com/office/drawing/2014/main" id="{8A4AD62D-BD7E-415D-B725-6AC37487928F}"/>
                </a:ext>
              </a:extLst>
            </p:cNvPr>
            <p:cNvSpPr/>
            <p:nvPr/>
          </p:nvSpPr>
          <p:spPr>
            <a:xfrm>
              <a:off x="1466851" y="1754971"/>
              <a:ext cx="2362200" cy="23622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7" name="Picture 236">
              <a:extLst>
                <a:ext uri="{FF2B5EF4-FFF2-40B4-BE49-F238E27FC236}">
                  <a16:creationId xmlns="" xmlns:a16="http://schemas.microsoft.com/office/drawing/2014/main" id="{AD995FC3-C541-42EF-8CAA-48FBA94B9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3550" y="1799597"/>
              <a:ext cx="2251383" cy="2249038"/>
            </a:xfrm>
            <a:prstGeom prst="ellipse">
              <a:avLst/>
            </a:prstGeom>
          </p:spPr>
        </p:pic>
      </p:grpSp>
      <p:grpSp>
        <p:nvGrpSpPr>
          <p:cNvPr id="238" name="Group 237">
            <a:extLst>
              <a:ext uri="{FF2B5EF4-FFF2-40B4-BE49-F238E27FC236}">
                <a16:creationId xmlns="" xmlns:a16="http://schemas.microsoft.com/office/drawing/2014/main" id="{558BBFA0-22AC-4630-95CF-DD11BBF46981}"/>
              </a:ext>
            </a:extLst>
          </p:cNvPr>
          <p:cNvGrpSpPr/>
          <p:nvPr/>
        </p:nvGrpSpPr>
        <p:grpSpPr>
          <a:xfrm>
            <a:off x="5920369" y="1223899"/>
            <a:ext cx="2075350" cy="2075350"/>
            <a:chOff x="4388156" y="1754971"/>
            <a:chExt cx="2362200" cy="2362200"/>
          </a:xfrm>
          <a:solidFill>
            <a:srgbClr val="03A1A4"/>
          </a:solidFill>
        </p:grpSpPr>
        <p:sp>
          <p:nvSpPr>
            <p:cNvPr id="239" name="Oval 238">
              <a:extLst>
                <a:ext uri="{FF2B5EF4-FFF2-40B4-BE49-F238E27FC236}">
                  <a16:creationId xmlns="" xmlns:a16="http://schemas.microsoft.com/office/drawing/2014/main" id="{8106C475-63FF-4B88-9037-7D4296DCF408}"/>
                </a:ext>
              </a:extLst>
            </p:cNvPr>
            <p:cNvSpPr/>
            <p:nvPr/>
          </p:nvSpPr>
          <p:spPr>
            <a:xfrm>
              <a:off x="4388156" y="1754971"/>
              <a:ext cx="2362200" cy="23622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0" name="Picture 239">
              <a:extLst>
                <a:ext uri="{FF2B5EF4-FFF2-40B4-BE49-F238E27FC236}">
                  <a16:creationId xmlns="" xmlns:a16="http://schemas.microsoft.com/office/drawing/2014/main" id="{5A49D4CA-4AB4-4B81-87DF-16F4C749B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7821" y="1844912"/>
              <a:ext cx="1961983" cy="2185281"/>
            </a:xfrm>
            <a:prstGeom prst="ellipse">
              <a:avLst/>
            </a:prstGeom>
            <a:grpFill/>
          </p:spPr>
        </p:pic>
      </p:grpSp>
      <p:grpSp>
        <p:nvGrpSpPr>
          <p:cNvPr id="241" name="Group 240">
            <a:extLst>
              <a:ext uri="{FF2B5EF4-FFF2-40B4-BE49-F238E27FC236}">
                <a16:creationId xmlns="" xmlns:a16="http://schemas.microsoft.com/office/drawing/2014/main" id="{4FA7696F-3A12-4749-96EF-506789697582}"/>
              </a:ext>
            </a:extLst>
          </p:cNvPr>
          <p:cNvGrpSpPr/>
          <p:nvPr/>
        </p:nvGrpSpPr>
        <p:grpSpPr>
          <a:xfrm>
            <a:off x="8258973" y="1233297"/>
            <a:ext cx="2085652" cy="2085652"/>
            <a:chOff x="7245656" y="1754971"/>
            <a:chExt cx="2362200" cy="2362200"/>
          </a:xfrm>
          <a:solidFill>
            <a:srgbClr val="EE9524"/>
          </a:solidFill>
        </p:grpSpPr>
        <p:sp>
          <p:nvSpPr>
            <p:cNvPr id="242" name="Oval 241">
              <a:extLst>
                <a:ext uri="{FF2B5EF4-FFF2-40B4-BE49-F238E27FC236}">
                  <a16:creationId xmlns="" xmlns:a16="http://schemas.microsoft.com/office/drawing/2014/main" id="{BEA41108-70F3-44FD-9476-BB5FCAD01852}"/>
                </a:ext>
              </a:extLst>
            </p:cNvPr>
            <p:cNvSpPr/>
            <p:nvPr/>
          </p:nvSpPr>
          <p:spPr>
            <a:xfrm>
              <a:off x="7245656" y="1754971"/>
              <a:ext cx="2362200" cy="23622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3" name="Picture 242">
              <a:extLst>
                <a:ext uri="{FF2B5EF4-FFF2-40B4-BE49-F238E27FC236}">
                  <a16:creationId xmlns="" xmlns:a16="http://schemas.microsoft.com/office/drawing/2014/main" id="{70692E7A-E8C1-4231-93B0-76CAA4775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7395187" y="1919413"/>
              <a:ext cx="2063138" cy="2033316"/>
            </a:xfrm>
            <a:prstGeom prst="ellipse">
              <a:avLst/>
            </a:prstGeom>
            <a:grpFill/>
          </p:spPr>
        </p:pic>
      </p:grpSp>
      <p:grpSp>
        <p:nvGrpSpPr>
          <p:cNvPr id="244" name="Group 243">
            <a:extLst>
              <a:ext uri="{FF2B5EF4-FFF2-40B4-BE49-F238E27FC236}">
                <a16:creationId xmlns="" xmlns:a16="http://schemas.microsoft.com/office/drawing/2014/main" id="{FFECBB9F-A6DA-4867-8BFF-1EB9CC0E78D3}"/>
              </a:ext>
            </a:extLst>
          </p:cNvPr>
          <p:cNvGrpSpPr/>
          <p:nvPr/>
        </p:nvGrpSpPr>
        <p:grpSpPr>
          <a:xfrm>
            <a:off x="3445870" y="1163899"/>
            <a:ext cx="662608" cy="523220"/>
            <a:chOff x="668600" y="2123782"/>
            <a:chExt cx="662608" cy="523220"/>
          </a:xfrm>
        </p:grpSpPr>
        <p:sp>
          <p:nvSpPr>
            <p:cNvPr id="245" name="Oval 244">
              <a:extLst>
                <a:ext uri="{FF2B5EF4-FFF2-40B4-BE49-F238E27FC236}">
                  <a16:creationId xmlns="" xmlns:a16="http://schemas.microsoft.com/office/drawing/2014/main" id="{758FFA05-60D3-49D7-AD33-70C14A462582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6" name="TextBox 245">
              <a:extLst>
                <a:ext uri="{FF2B5EF4-FFF2-40B4-BE49-F238E27FC236}">
                  <a16:creationId xmlns="" xmlns:a16="http://schemas.microsoft.com/office/drawing/2014/main" id="{6F674720-AA72-463C-A9F5-CC05A31FD455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01</a:t>
              </a:r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="" xmlns:a16="http://schemas.microsoft.com/office/drawing/2014/main" id="{F148DB69-DF3E-4C33-B538-AF9F73BD860D}"/>
              </a:ext>
            </a:extLst>
          </p:cNvPr>
          <p:cNvGrpSpPr/>
          <p:nvPr/>
        </p:nvGrpSpPr>
        <p:grpSpPr>
          <a:xfrm>
            <a:off x="6107109" y="1163901"/>
            <a:ext cx="662608" cy="523220"/>
            <a:chOff x="662610" y="2123782"/>
            <a:chExt cx="662608" cy="523220"/>
          </a:xfrm>
        </p:grpSpPr>
        <p:sp>
          <p:nvSpPr>
            <p:cNvPr id="248" name="Oval 247">
              <a:extLst>
                <a:ext uri="{FF2B5EF4-FFF2-40B4-BE49-F238E27FC236}">
                  <a16:creationId xmlns="" xmlns:a16="http://schemas.microsoft.com/office/drawing/2014/main" id="{AECF5359-B27A-4EA4-9470-E15A636740F1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="" xmlns:a16="http://schemas.microsoft.com/office/drawing/2014/main" id="{45730238-5131-470C-B8FC-1D599D94B747}"/>
                </a:ext>
              </a:extLst>
            </p:cNvPr>
            <p:cNvSpPr txBox="1"/>
            <p:nvPr/>
          </p:nvSpPr>
          <p:spPr>
            <a:xfrm>
              <a:off x="66261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02</a:t>
              </a: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="" xmlns:a16="http://schemas.microsoft.com/office/drawing/2014/main" id="{999227E9-EB21-4059-B513-140E8EB32283}"/>
              </a:ext>
            </a:extLst>
          </p:cNvPr>
          <p:cNvGrpSpPr/>
          <p:nvPr/>
        </p:nvGrpSpPr>
        <p:grpSpPr>
          <a:xfrm>
            <a:off x="8443415" y="1233921"/>
            <a:ext cx="662608" cy="508072"/>
            <a:chOff x="678276" y="2131356"/>
            <a:chExt cx="662608" cy="508072"/>
          </a:xfrm>
        </p:grpSpPr>
        <p:sp>
          <p:nvSpPr>
            <p:cNvPr id="251" name="Oval 250">
              <a:extLst>
                <a:ext uri="{FF2B5EF4-FFF2-40B4-BE49-F238E27FC236}">
                  <a16:creationId xmlns="" xmlns:a16="http://schemas.microsoft.com/office/drawing/2014/main" id="{16BFFE64-6C8E-4F76-92AF-FE854A15A057}"/>
                </a:ext>
              </a:extLst>
            </p:cNvPr>
            <p:cNvSpPr/>
            <p:nvPr/>
          </p:nvSpPr>
          <p:spPr>
            <a:xfrm>
              <a:off x="739878" y="2131356"/>
              <a:ext cx="508072" cy="508072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="" xmlns:a16="http://schemas.microsoft.com/office/drawing/2014/main" id="{A560E021-6D3E-44E0-9017-02F6FD846B8E}"/>
                </a:ext>
              </a:extLst>
            </p:cNvPr>
            <p:cNvSpPr txBox="1"/>
            <p:nvPr/>
          </p:nvSpPr>
          <p:spPr>
            <a:xfrm>
              <a:off x="678276" y="2169875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03</a:t>
              </a:r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="" xmlns:a16="http://schemas.microsoft.com/office/drawing/2014/main" id="{642619BF-D98C-42FE-8077-B8745D93F239}"/>
              </a:ext>
            </a:extLst>
          </p:cNvPr>
          <p:cNvGrpSpPr/>
          <p:nvPr/>
        </p:nvGrpSpPr>
        <p:grpSpPr>
          <a:xfrm>
            <a:off x="2900053" y="3721781"/>
            <a:ext cx="3048141" cy="1299668"/>
            <a:chOff x="264581" y="4416136"/>
            <a:chExt cx="3048141" cy="1175555"/>
          </a:xfrm>
        </p:grpSpPr>
        <p:sp>
          <p:nvSpPr>
            <p:cNvPr id="254" name="TextBox 253">
              <a:extLst>
                <a:ext uri="{FF2B5EF4-FFF2-40B4-BE49-F238E27FC236}">
                  <a16:creationId xmlns="" xmlns:a16="http://schemas.microsoft.com/office/drawing/2014/main" id="{47D438D1-4A2C-457A-A675-A2FFD11F8FC1}"/>
                </a:ext>
              </a:extLst>
            </p:cNvPr>
            <p:cNvSpPr txBox="1"/>
            <p:nvPr/>
          </p:nvSpPr>
          <p:spPr>
            <a:xfrm>
              <a:off x="466266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5969"/>
                  </a:solidFill>
                  <a:latin typeface="Tw Cen MT" panose="020B0602020104020603" pitchFamily="34" charset="0"/>
                </a:rPr>
                <a:t>Md.Al</a:t>
              </a:r>
              <a:r>
                <a:rPr lang="en-US" sz="2400" dirty="0" smtClean="0">
                  <a:solidFill>
                    <a:srgbClr val="FF5969"/>
                  </a:solidFill>
                  <a:latin typeface="Tw Cen MT" panose="020B0602020104020603" pitchFamily="34" charset="0"/>
                </a:rPr>
                <a:t>-Adnan</a:t>
              </a:r>
              <a:endParaRPr lang="en-US" sz="2400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="" xmlns:a16="http://schemas.microsoft.com/office/drawing/2014/main" id="{ADB9B462-21BE-4A91-8264-768F8688631E}"/>
                </a:ext>
              </a:extLst>
            </p:cNvPr>
            <p:cNvSpPr txBox="1"/>
            <p:nvPr/>
          </p:nvSpPr>
          <p:spPr>
            <a:xfrm>
              <a:off x="264581" y="5222359"/>
              <a:ext cx="3048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2">
                      <a:lumMod val="25000"/>
                    </a:schemeClr>
                  </a:solidFill>
                  <a:latin typeface="Tw Cen MT" panose="020B0602020104020603" pitchFamily="34" charset="0"/>
                </a:rPr>
                <a:t>ASH1825008M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="" xmlns:a16="http://schemas.microsoft.com/office/drawing/2014/main" id="{EC238A46-6DC2-415E-858B-EDB9C705F5D2}"/>
              </a:ext>
            </a:extLst>
          </p:cNvPr>
          <p:cNvGrpSpPr/>
          <p:nvPr/>
        </p:nvGrpSpPr>
        <p:grpSpPr>
          <a:xfrm>
            <a:off x="5676725" y="3721781"/>
            <a:ext cx="2644771" cy="1620637"/>
            <a:chOff x="3344736" y="4416136"/>
            <a:chExt cx="2644771" cy="806943"/>
          </a:xfrm>
        </p:grpSpPr>
        <p:sp>
          <p:nvSpPr>
            <p:cNvPr id="258" name="TextBox 257">
              <a:extLst>
                <a:ext uri="{FF2B5EF4-FFF2-40B4-BE49-F238E27FC236}">
                  <a16:creationId xmlns="" xmlns:a16="http://schemas.microsoft.com/office/drawing/2014/main" id="{CCBD766E-1FDC-47EC-AFE3-250300F9E1D4}"/>
                </a:ext>
              </a:extLst>
            </p:cNvPr>
            <p:cNvSpPr txBox="1"/>
            <p:nvPr/>
          </p:nvSpPr>
          <p:spPr>
            <a:xfrm>
              <a:off x="3344736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03A1A4"/>
                  </a:solidFill>
                  <a:latin typeface="Tw Cen MT" panose="020B0602020104020603" pitchFamily="34" charset="0"/>
                </a:rPr>
                <a:t>Munmun Das</a:t>
              </a:r>
              <a:endParaRPr lang="en-US" sz="2400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="" xmlns:a16="http://schemas.microsoft.com/office/drawing/2014/main" id="{9DD83A3E-FC84-4E9E-A039-E9CA92AC9309}"/>
                </a:ext>
              </a:extLst>
            </p:cNvPr>
            <p:cNvSpPr txBox="1"/>
            <p:nvPr/>
          </p:nvSpPr>
          <p:spPr>
            <a:xfrm>
              <a:off x="3344736" y="4853747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2">
                      <a:lumMod val="25000"/>
                    </a:schemeClr>
                  </a:solidFill>
                  <a:latin typeface="Tw Cen MT" panose="020B0602020104020603" pitchFamily="34" charset="0"/>
                </a:rPr>
                <a:t>ASH1825027M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="" xmlns:a16="http://schemas.microsoft.com/office/drawing/2014/main" id="{A5E2E5DE-DB63-4888-A16C-FBB53DF5105F}"/>
              </a:ext>
            </a:extLst>
          </p:cNvPr>
          <p:cNvGrpSpPr/>
          <p:nvPr/>
        </p:nvGrpSpPr>
        <p:grpSpPr>
          <a:xfrm>
            <a:off x="7954028" y="3707599"/>
            <a:ext cx="2692484" cy="1313850"/>
            <a:chOff x="6131836" y="4424751"/>
            <a:chExt cx="2692484" cy="412116"/>
          </a:xfrm>
        </p:grpSpPr>
        <p:sp>
          <p:nvSpPr>
            <p:cNvPr id="262" name="TextBox 261">
              <a:extLst>
                <a:ext uri="{FF2B5EF4-FFF2-40B4-BE49-F238E27FC236}">
                  <a16:creationId xmlns="" xmlns:a16="http://schemas.microsoft.com/office/drawing/2014/main" id="{A72104E9-D31B-4FE5-8105-9C439D743046}"/>
                </a:ext>
              </a:extLst>
            </p:cNvPr>
            <p:cNvSpPr txBox="1"/>
            <p:nvPr/>
          </p:nvSpPr>
          <p:spPr>
            <a:xfrm>
              <a:off x="6179549" y="4424751"/>
              <a:ext cx="2644771" cy="412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accent5">
                      <a:lumMod val="50000"/>
                    </a:schemeClr>
                  </a:solidFill>
                </a:rPr>
                <a:t>Akas Chandra Devnath</a:t>
              </a:r>
              <a:endParaRPr lang="en-US" sz="2400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3" name="TextBox 262">
              <a:extLst>
                <a:ext uri="{FF2B5EF4-FFF2-40B4-BE49-F238E27FC236}">
                  <a16:creationId xmlns="" xmlns:a16="http://schemas.microsoft.com/office/drawing/2014/main" id="{2C9848EF-A792-46BC-8A1A-95DC4C6A8499}"/>
                </a:ext>
              </a:extLst>
            </p:cNvPr>
            <p:cNvSpPr txBox="1"/>
            <p:nvPr/>
          </p:nvSpPr>
          <p:spPr>
            <a:xfrm>
              <a:off x="6131836" y="4712051"/>
              <a:ext cx="2644771" cy="115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2">
                      <a:lumMod val="25000"/>
                    </a:schemeClr>
                  </a:solidFill>
                  <a:latin typeface="Tw Cen MT" panose="020B0602020104020603" pitchFamily="34" charset="0"/>
                </a:rPr>
                <a:t>ASH1825037M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795939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87081" y="802714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856454" y="2710929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To Our Project Presentation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230333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987081" y="3593407"/>
            <a:ext cx="6139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Flappy Bird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90" y="3593407"/>
            <a:ext cx="1494979" cy="12159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492093" y="0"/>
            <a:ext cx="12482920" cy="6858000"/>
            <a:chOff x="-290920" y="0"/>
            <a:chExt cx="12482920" cy="6858000"/>
          </a:xfrm>
        </p:grpSpPr>
        <p:sp>
          <p:nvSpPr>
            <p:cNvPr id="101" name="Rectangle 10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497653" y="20944"/>
            <a:ext cx="12482920" cy="6858000"/>
            <a:chOff x="-290920" y="0"/>
            <a:chExt cx="12482920" cy="6858000"/>
          </a:xfrm>
        </p:grpSpPr>
        <p:sp>
          <p:nvSpPr>
            <p:cNvPr id="111" name="Rectangle 11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3014163" y="0"/>
            <a:ext cx="12482920" cy="6858000"/>
            <a:chOff x="-290920" y="0"/>
            <a:chExt cx="1248292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3516581" y="20944"/>
            <a:ext cx="12482920" cy="6858000"/>
            <a:chOff x="-290920" y="0"/>
            <a:chExt cx="12482920" cy="6858000"/>
          </a:xfrm>
        </p:grpSpPr>
        <p:sp>
          <p:nvSpPr>
            <p:cNvPr id="121" name="Rectangle 12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3012565" y="20944"/>
            <a:ext cx="11447503" cy="6858000"/>
            <a:chOff x="213096" y="0"/>
            <a:chExt cx="11447503" cy="6858000"/>
          </a:xfrm>
        </p:grpSpPr>
        <p:sp>
          <p:nvSpPr>
            <p:cNvPr id="126" name="Rectangle 12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8495839" y="5204"/>
            <a:ext cx="12482920" cy="6858000"/>
            <a:chOff x="-290920" y="0"/>
            <a:chExt cx="12482920" cy="6858000"/>
          </a:xfrm>
        </p:grpSpPr>
        <p:sp>
          <p:nvSpPr>
            <p:cNvPr id="131" name="Rectangle 13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064290" y="5204"/>
            <a:ext cx="11447503" cy="6858000"/>
            <a:chOff x="213096" y="0"/>
            <a:chExt cx="11447503" cy="6858000"/>
          </a:xfrm>
        </p:grpSpPr>
        <p:sp>
          <p:nvSpPr>
            <p:cNvPr id="136" name="Rectangle 13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113145" y="5204"/>
            <a:ext cx="9961092" cy="6858000"/>
            <a:chOff x="491575" y="0"/>
            <a:chExt cx="9961092" cy="6858000"/>
          </a:xfrm>
        </p:grpSpPr>
        <p:sp>
          <p:nvSpPr>
            <p:cNvPr id="141" name="Rectangle 140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250703" y="5204"/>
            <a:ext cx="9574094" cy="6858000"/>
            <a:chOff x="491575" y="0"/>
            <a:chExt cx="9574094" cy="6858000"/>
          </a:xfrm>
        </p:grpSpPr>
        <p:sp>
          <p:nvSpPr>
            <p:cNvPr id="146" name="Rectangle 145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6904049" y="5203"/>
            <a:ext cx="8692332" cy="6858000"/>
            <a:chOff x="718505" y="-1"/>
            <a:chExt cx="8692332" cy="6858000"/>
          </a:xfrm>
        </p:grpSpPr>
        <p:sp>
          <p:nvSpPr>
            <p:cNvPr id="151" name="Rectangle 15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660588" y="5203"/>
            <a:ext cx="9927504" cy="6858000"/>
            <a:chOff x="-9337032" y="-1"/>
            <a:chExt cx="9927504" cy="6858000"/>
          </a:xfrm>
        </p:grpSpPr>
        <p:sp>
          <p:nvSpPr>
            <p:cNvPr id="156" name="Rectangle 15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1763159" y="26148"/>
            <a:ext cx="12482920" cy="6858000"/>
            <a:chOff x="-290920" y="0"/>
            <a:chExt cx="1248292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279669" y="5204"/>
            <a:ext cx="12482920" cy="6858000"/>
            <a:chOff x="-290920" y="0"/>
            <a:chExt cx="12482920" cy="6858000"/>
          </a:xfrm>
        </p:grpSpPr>
        <p:sp>
          <p:nvSpPr>
            <p:cNvPr id="166" name="Rectangle 16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2782087" y="26148"/>
            <a:ext cx="12482920" cy="6858000"/>
            <a:chOff x="-290920" y="0"/>
            <a:chExt cx="12482920" cy="6858000"/>
          </a:xfrm>
        </p:grpSpPr>
        <p:sp>
          <p:nvSpPr>
            <p:cNvPr id="171" name="Rectangle 17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2278071" y="26148"/>
            <a:ext cx="11447503" cy="6858000"/>
            <a:chOff x="213096" y="0"/>
            <a:chExt cx="11447503" cy="6858000"/>
          </a:xfrm>
        </p:grpSpPr>
        <p:sp>
          <p:nvSpPr>
            <p:cNvPr id="176" name="Rectangle 17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343306" y="0"/>
            <a:ext cx="12482920" cy="6858000"/>
            <a:chOff x="-290920" y="0"/>
            <a:chExt cx="12482920" cy="6858000"/>
          </a:xfrm>
        </p:grpSpPr>
        <p:sp>
          <p:nvSpPr>
            <p:cNvPr id="181" name="Rectangle 18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b="1" dirty="0">
                  <a:solidFill>
                    <a:schemeClr val="bg1"/>
                  </a:solidFill>
                </a:rPr>
                <a:t> Mentor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103768" y="5202"/>
            <a:ext cx="11447503" cy="6858000"/>
            <a:chOff x="213096" y="0"/>
            <a:chExt cx="11447503" cy="6858000"/>
          </a:xfrm>
        </p:grpSpPr>
        <p:sp>
          <p:nvSpPr>
            <p:cNvPr id="186" name="Rectangle 18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034730" y="26148"/>
            <a:ext cx="9961092" cy="6858000"/>
            <a:chOff x="491575" y="0"/>
            <a:chExt cx="9961092" cy="6858000"/>
          </a:xfrm>
        </p:grpSpPr>
        <p:sp>
          <p:nvSpPr>
            <p:cNvPr id="191" name="Rectangle 190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 b="1" dirty="0">
                  <a:solidFill>
                    <a:schemeClr val="bg1">
                      <a:lumMod val="95000"/>
                    </a:schemeClr>
                  </a:solidFill>
                </a:rPr>
                <a:t>CONTENTS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091986" y="5204"/>
            <a:ext cx="9574094" cy="6858000"/>
            <a:chOff x="491575" y="0"/>
            <a:chExt cx="9574094" cy="6858000"/>
          </a:xfrm>
        </p:grpSpPr>
        <p:sp>
          <p:nvSpPr>
            <p:cNvPr id="196" name="Rectangle 195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6745332" y="5203"/>
            <a:ext cx="8692331" cy="6858000"/>
            <a:chOff x="718505" y="-1"/>
            <a:chExt cx="8692331" cy="6858000"/>
          </a:xfrm>
        </p:grpSpPr>
        <p:sp>
          <p:nvSpPr>
            <p:cNvPr id="201" name="Rectangle 20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22038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GamePlay</a:t>
              </a:r>
            </a:p>
          </p:txBody>
        </p:sp>
        <p:pic>
          <p:nvPicPr>
            <p:cNvPr id="204" name="Picture 20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501871" y="5203"/>
            <a:ext cx="9927504" cy="6858000"/>
            <a:chOff x="-9337032" y="-1"/>
            <a:chExt cx="9927504" cy="6858000"/>
          </a:xfrm>
        </p:grpSpPr>
        <p:sp>
          <p:nvSpPr>
            <p:cNvPr id="206" name="Rectangle 20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1604442" y="26148"/>
            <a:ext cx="12808194" cy="6858000"/>
            <a:chOff x="-290920" y="0"/>
            <a:chExt cx="12808194" cy="6858000"/>
          </a:xfrm>
        </p:grpSpPr>
        <p:sp>
          <p:nvSpPr>
            <p:cNvPr id="211" name="Rectangle 21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1105733" y="3152304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2DAnimation</a:t>
              </a:r>
            </a:p>
            <a:p>
              <a:pPr algn="ctr"/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5" name="Group 21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120952" y="5204"/>
            <a:ext cx="12482920" cy="6858000"/>
            <a:chOff x="-290920" y="0"/>
            <a:chExt cx="12482920" cy="6858000"/>
          </a:xfrm>
        </p:grpSpPr>
        <p:sp>
          <p:nvSpPr>
            <p:cNvPr id="216" name="Rectangle 21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333232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 Selection</a:t>
              </a:r>
            </a:p>
          </p:txBody>
        </p:sp>
        <p:pic>
          <p:nvPicPr>
            <p:cNvPr id="219" name="Picture 21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2623370" y="26148"/>
            <a:ext cx="12482920" cy="6858000"/>
            <a:chOff x="-290920" y="0"/>
            <a:chExt cx="12482920" cy="6858000"/>
          </a:xfrm>
        </p:grpSpPr>
        <p:sp>
          <p:nvSpPr>
            <p:cNvPr id="221" name="Rectangle 22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Moving Wall</a:t>
              </a: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2119354" y="26148"/>
            <a:ext cx="11447501" cy="6858000"/>
            <a:chOff x="213096" y="0"/>
            <a:chExt cx="11447501" cy="6858000"/>
          </a:xfrm>
        </p:grpSpPr>
        <p:sp>
          <p:nvSpPr>
            <p:cNvPr id="226" name="Rectangle 22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244332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Collision Detection</a:t>
              </a:r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3666652" y="15675"/>
            <a:ext cx="12482920" cy="6858000"/>
            <a:chOff x="-290920" y="0"/>
            <a:chExt cx="12482920" cy="6858000"/>
          </a:xfrm>
        </p:grpSpPr>
        <p:sp>
          <p:nvSpPr>
            <p:cNvPr id="231" name="Rectangle 23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31784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Score Counting</a:t>
              </a: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36" name="TextBox 235">
            <a:extLst>
              <a:ext uri="{FF2B5EF4-FFF2-40B4-BE49-F238E27FC236}">
                <a16:creationId xmlns="" xmlns:a16="http://schemas.microsoft.com/office/drawing/2014/main" id="{78855102-5892-4791-81C6-1D3099286A62}"/>
              </a:ext>
            </a:extLst>
          </p:cNvPr>
          <p:cNvSpPr txBox="1"/>
          <p:nvPr/>
        </p:nvSpPr>
        <p:spPr>
          <a:xfrm>
            <a:off x="2638348" y="3776475"/>
            <a:ext cx="2997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Introduction</a:t>
            </a:r>
            <a:endParaRPr lang="en-US" sz="2800" b="1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="" xmlns:a16="http://schemas.microsoft.com/office/drawing/2014/main" id="{DAC3DF4E-CC11-4211-B94C-CFD06DD21505}"/>
              </a:ext>
            </a:extLst>
          </p:cNvPr>
          <p:cNvSpPr txBox="1"/>
          <p:nvPr/>
        </p:nvSpPr>
        <p:spPr>
          <a:xfrm>
            <a:off x="4983102" y="3765214"/>
            <a:ext cx="2835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EF3078"/>
                </a:solidFill>
                <a:latin typeface="Tw Cen MT" panose="020B0602020104020603" pitchFamily="34" charset="0"/>
              </a:rPr>
              <a:t>GamePlay</a:t>
            </a:r>
            <a:endParaRPr lang="en-US" sz="3200" b="1" dirty="0">
              <a:solidFill>
                <a:srgbClr val="EF3078"/>
              </a:solidFill>
              <a:latin typeface="Tw Cen MT" panose="020B0602020104020603" pitchFamily="34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="" xmlns:a16="http://schemas.microsoft.com/office/drawing/2014/main" id="{76D3A4AD-1059-4193-95F4-99D7FB3C3390}"/>
              </a:ext>
            </a:extLst>
          </p:cNvPr>
          <p:cNvSpPr txBox="1"/>
          <p:nvPr/>
        </p:nvSpPr>
        <p:spPr>
          <a:xfrm>
            <a:off x="7452275" y="3772479"/>
            <a:ext cx="233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92D050"/>
                </a:solidFill>
                <a:latin typeface="Tw Cen MT" panose="020B0602020104020603" pitchFamily="34" charset="0"/>
              </a:rPr>
              <a:t>Requirement</a:t>
            </a:r>
            <a:endParaRPr lang="en-US" sz="3200" b="1" dirty="0">
              <a:solidFill>
                <a:srgbClr val="92D050"/>
              </a:solidFill>
              <a:latin typeface="Tw Cen MT" panose="020B0602020104020603" pitchFamily="34" charset="0"/>
            </a:endParaRPr>
          </a:p>
        </p:txBody>
      </p:sp>
      <p:grpSp>
        <p:nvGrpSpPr>
          <p:cNvPr id="244" name="Group 243">
            <a:extLst>
              <a:ext uri="{FF2B5EF4-FFF2-40B4-BE49-F238E27FC236}">
                <a16:creationId xmlns="" xmlns:a16="http://schemas.microsoft.com/office/drawing/2014/main" id="{6C36A51F-32BC-47D1-9A81-487036B42B97}"/>
              </a:ext>
            </a:extLst>
          </p:cNvPr>
          <p:cNvGrpSpPr/>
          <p:nvPr/>
        </p:nvGrpSpPr>
        <p:grpSpPr>
          <a:xfrm>
            <a:off x="5536108" y="1579900"/>
            <a:ext cx="1802532" cy="1802532"/>
            <a:chOff x="3753155" y="2209800"/>
            <a:chExt cx="2090058" cy="2090058"/>
          </a:xfrm>
        </p:grpSpPr>
        <p:sp>
          <p:nvSpPr>
            <p:cNvPr id="245" name="Oval 244">
              <a:extLst>
                <a:ext uri="{FF2B5EF4-FFF2-40B4-BE49-F238E27FC236}">
                  <a16:creationId xmlns="" xmlns:a16="http://schemas.microsoft.com/office/drawing/2014/main" id="{4759DD56-9161-4A22-8660-0AAFD5155B24}"/>
                </a:ext>
              </a:extLst>
            </p:cNvPr>
            <p:cNvSpPr/>
            <p:nvPr/>
          </p:nvSpPr>
          <p:spPr>
            <a:xfrm>
              <a:off x="3753155" y="2209800"/>
              <a:ext cx="2090058" cy="2090058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6" name="Picture 245">
              <a:extLst>
                <a:ext uri="{FF2B5EF4-FFF2-40B4-BE49-F238E27FC236}">
                  <a16:creationId xmlns="" xmlns:a16="http://schemas.microsoft.com/office/drawing/2014/main" id="{9B542F8B-7358-4AD5-9F27-D4CDC7236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4418" y="2611063"/>
              <a:ext cx="1287532" cy="1287532"/>
            </a:xfrm>
            <a:prstGeom prst="rect">
              <a:avLst/>
            </a:prstGeom>
          </p:spPr>
        </p:pic>
      </p:grpSp>
      <p:grpSp>
        <p:nvGrpSpPr>
          <p:cNvPr id="247" name="Group 246">
            <a:extLst>
              <a:ext uri="{FF2B5EF4-FFF2-40B4-BE49-F238E27FC236}">
                <a16:creationId xmlns="" xmlns:a16="http://schemas.microsoft.com/office/drawing/2014/main" id="{37A792EE-2433-4D86-A7D5-1FB0D3F9E4D8}"/>
              </a:ext>
            </a:extLst>
          </p:cNvPr>
          <p:cNvGrpSpPr/>
          <p:nvPr/>
        </p:nvGrpSpPr>
        <p:grpSpPr>
          <a:xfrm>
            <a:off x="7616838" y="1636153"/>
            <a:ext cx="1813790" cy="1813790"/>
            <a:chOff x="6403225" y="2209800"/>
            <a:chExt cx="2090058" cy="2090058"/>
          </a:xfrm>
        </p:grpSpPr>
        <p:sp>
          <p:nvSpPr>
            <p:cNvPr id="248" name="Oval 247">
              <a:extLst>
                <a:ext uri="{FF2B5EF4-FFF2-40B4-BE49-F238E27FC236}">
                  <a16:creationId xmlns="" xmlns:a16="http://schemas.microsoft.com/office/drawing/2014/main" id="{5A516301-84E4-4DC6-A056-8024955CA570}"/>
                </a:ext>
              </a:extLst>
            </p:cNvPr>
            <p:cNvSpPr/>
            <p:nvPr/>
          </p:nvSpPr>
          <p:spPr>
            <a:xfrm>
              <a:off x="6403225" y="2209800"/>
              <a:ext cx="2090058" cy="209005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9" name="Picture 248">
              <a:extLst>
                <a:ext uri="{FF2B5EF4-FFF2-40B4-BE49-F238E27FC236}">
                  <a16:creationId xmlns="" xmlns:a16="http://schemas.microsoft.com/office/drawing/2014/main" id="{C90A6E8F-8715-4A45-8091-41BC89D62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245" y="2611063"/>
              <a:ext cx="1287531" cy="1287531"/>
            </a:xfrm>
            <a:prstGeom prst="rect">
              <a:avLst/>
            </a:prstGeom>
          </p:spPr>
        </p:pic>
      </p:grpSp>
      <p:grpSp>
        <p:nvGrpSpPr>
          <p:cNvPr id="250" name="Group 249">
            <a:extLst>
              <a:ext uri="{FF2B5EF4-FFF2-40B4-BE49-F238E27FC236}">
                <a16:creationId xmlns="" xmlns:a16="http://schemas.microsoft.com/office/drawing/2014/main" id="{081CAD7B-D8C7-4ACB-BAAD-C11ECF75DF45}"/>
              </a:ext>
            </a:extLst>
          </p:cNvPr>
          <p:cNvGrpSpPr/>
          <p:nvPr/>
        </p:nvGrpSpPr>
        <p:grpSpPr>
          <a:xfrm>
            <a:off x="3331033" y="1625300"/>
            <a:ext cx="1802532" cy="1802532"/>
            <a:chOff x="1103085" y="2209800"/>
            <a:chExt cx="2090058" cy="2090058"/>
          </a:xfrm>
        </p:grpSpPr>
        <p:sp>
          <p:nvSpPr>
            <p:cNvPr id="251" name="Oval 250">
              <a:extLst>
                <a:ext uri="{FF2B5EF4-FFF2-40B4-BE49-F238E27FC236}">
                  <a16:creationId xmlns="" xmlns:a16="http://schemas.microsoft.com/office/drawing/2014/main" id="{F64BCF60-284B-4512-A374-E284A563EFB1}"/>
                </a:ext>
              </a:extLst>
            </p:cNvPr>
            <p:cNvSpPr/>
            <p:nvPr/>
          </p:nvSpPr>
          <p:spPr>
            <a:xfrm>
              <a:off x="1103085" y="2209800"/>
              <a:ext cx="2090058" cy="2090058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2" name="Picture 251">
              <a:extLst>
                <a:ext uri="{FF2B5EF4-FFF2-40B4-BE49-F238E27FC236}">
                  <a16:creationId xmlns="" xmlns:a16="http://schemas.microsoft.com/office/drawing/2014/main" id="{D88307B7-2C0C-4003-9659-402583C1B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348" y="2611063"/>
              <a:ext cx="1287532" cy="1287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774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87081" y="802714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856454" y="2710929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To Our Project Presentation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230333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987081" y="3593407"/>
            <a:ext cx="6139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Flappy Bird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90" y="3593407"/>
            <a:ext cx="1494979" cy="12159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492093" y="0"/>
            <a:ext cx="12482920" cy="6858000"/>
            <a:chOff x="-290920" y="0"/>
            <a:chExt cx="12482920" cy="6858000"/>
          </a:xfrm>
        </p:grpSpPr>
        <p:sp>
          <p:nvSpPr>
            <p:cNvPr id="101" name="Rectangle 10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497653" y="20944"/>
            <a:ext cx="12482920" cy="6858000"/>
            <a:chOff x="-290920" y="0"/>
            <a:chExt cx="12482920" cy="6858000"/>
          </a:xfrm>
        </p:grpSpPr>
        <p:sp>
          <p:nvSpPr>
            <p:cNvPr id="111" name="Rectangle 11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3014163" y="0"/>
            <a:ext cx="12482920" cy="6858000"/>
            <a:chOff x="-290920" y="0"/>
            <a:chExt cx="1248292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3516581" y="20944"/>
            <a:ext cx="12482920" cy="6858000"/>
            <a:chOff x="-290920" y="0"/>
            <a:chExt cx="12482920" cy="6858000"/>
          </a:xfrm>
        </p:grpSpPr>
        <p:sp>
          <p:nvSpPr>
            <p:cNvPr id="121" name="Rectangle 12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3012565" y="20944"/>
            <a:ext cx="11447503" cy="6858000"/>
            <a:chOff x="213096" y="0"/>
            <a:chExt cx="11447503" cy="6858000"/>
          </a:xfrm>
        </p:grpSpPr>
        <p:sp>
          <p:nvSpPr>
            <p:cNvPr id="126" name="Rectangle 12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8495839" y="5204"/>
            <a:ext cx="12482920" cy="6858000"/>
            <a:chOff x="-290920" y="0"/>
            <a:chExt cx="12482920" cy="6858000"/>
          </a:xfrm>
        </p:grpSpPr>
        <p:sp>
          <p:nvSpPr>
            <p:cNvPr id="131" name="Rectangle 13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064290" y="5204"/>
            <a:ext cx="11447503" cy="6858000"/>
            <a:chOff x="213096" y="0"/>
            <a:chExt cx="11447503" cy="6858000"/>
          </a:xfrm>
        </p:grpSpPr>
        <p:sp>
          <p:nvSpPr>
            <p:cNvPr id="136" name="Rectangle 13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113145" y="5204"/>
            <a:ext cx="9961092" cy="6858000"/>
            <a:chOff x="491575" y="0"/>
            <a:chExt cx="9961092" cy="6858000"/>
          </a:xfrm>
        </p:grpSpPr>
        <p:sp>
          <p:nvSpPr>
            <p:cNvPr id="141" name="Rectangle 140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250703" y="5204"/>
            <a:ext cx="9574094" cy="6858000"/>
            <a:chOff x="491575" y="0"/>
            <a:chExt cx="9574094" cy="6858000"/>
          </a:xfrm>
        </p:grpSpPr>
        <p:sp>
          <p:nvSpPr>
            <p:cNvPr id="146" name="Rectangle 145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6904049" y="5203"/>
            <a:ext cx="8692332" cy="6858000"/>
            <a:chOff x="718505" y="-1"/>
            <a:chExt cx="8692332" cy="6858000"/>
          </a:xfrm>
        </p:grpSpPr>
        <p:sp>
          <p:nvSpPr>
            <p:cNvPr id="151" name="Rectangle 15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660588" y="5203"/>
            <a:ext cx="9927504" cy="6858000"/>
            <a:chOff x="-9337032" y="-1"/>
            <a:chExt cx="9927504" cy="6858000"/>
          </a:xfrm>
        </p:grpSpPr>
        <p:sp>
          <p:nvSpPr>
            <p:cNvPr id="156" name="Rectangle 15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1763159" y="26148"/>
            <a:ext cx="12482920" cy="6858000"/>
            <a:chOff x="-290920" y="0"/>
            <a:chExt cx="1248292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279669" y="5204"/>
            <a:ext cx="12482920" cy="6858000"/>
            <a:chOff x="-290920" y="0"/>
            <a:chExt cx="12482920" cy="6858000"/>
          </a:xfrm>
        </p:grpSpPr>
        <p:sp>
          <p:nvSpPr>
            <p:cNvPr id="166" name="Rectangle 16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2782087" y="26148"/>
            <a:ext cx="12482920" cy="6858000"/>
            <a:chOff x="-290920" y="0"/>
            <a:chExt cx="12482920" cy="6858000"/>
          </a:xfrm>
        </p:grpSpPr>
        <p:sp>
          <p:nvSpPr>
            <p:cNvPr id="171" name="Rectangle 17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2278071" y="26148"/>
            <a:ext cx="11447503" cy="6858000"/>
            <a:chOff x="213096" y="0"/>
            <a:chExt cx="11447503" cy="6858000"/>
          </a:xfrm>
        </p:grpSpPr>
        <p:sp>
          <p:nvSpPr>
            <p:cNvPr id="176" name="Rectangle 17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304015" y="-36622"/>
            <a:ext cx="12482920" cy="6858000"/>
            <a:chOff x="-290920" y="0"/>
            <a:chExt cx="12482920" cy="6858000"/>
          </a:xfrm>
        </p:grpSpPr>
        <p:sp>
          <p:nvSpPr>
            <p:cNvPr id="181" name="Rectangle 18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b="1" dirty="0">
                  <a:solidFill>
                    <a:schemeClr val="bg1"/>
                  </a:solidFill>
                </a:rPr>
                <a:t> Mentor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09332" y="-5270"/>
            <a:ext cx="11447503" cy="6858000"/>
            <a:chOff x="213096" y="0"/>
            <a:chExt cx="11447503" cy="6858000"/>
          </a:xfrm>
        </p:grpSpPr>
        <p:sp>
          <p:nvSpPr>
            <p:cNvPr id="186" name="Rectangle 18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184087" y="-28752"/>
            <a:ext cx="9961092" cy="6858000"/>
            <a:chOff x="491575" y="0"/>
            <a:chExt cx="9961092" cy="6858000"/>
          </a:xfrm>
        </p:grpSpPr>
        <p:sp>
          <p:nvSpPr>
            <p:cNvPr id="191" name="Rectangle 190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 b="1" dirty="0">
                  <a:solidFill>
                    <a:schemeClr val="bg1">
                      <a:lumMod val="95000"/>
                    </a:schemeClr>
                  </a:solidFill>
                </a:rPr>
                <a:t>CONTENTS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001662" y="-1414"/>
            <a:ext cx="9574094" cy="6858000"/>
            <a:chOff x="491575" y="0"/>
            <a:chExt cx="9574094" cy="6858000"/>
          </a:xfrm>
        </p:grpSpPr>
        <p:sp>
          <p:nvSpPr>
            <p:cNvPr id="196" name="Rectangle 195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6745332" y="5203"/>
            <a:ext cx="8692331" cy="6858000"/>
            <a:chOff x="718505" y="-1"/>
            <a:chExt cx="8692331" cy="6858000"/>
          </a:xfrm>
        </p:grpSpPr>
        <p:sp>
          <p:nvSpPr>
            <p:cNvPr id="201" name="Rectangle 20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22038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GamePlay</a:t>
              </a:r>
            </a:p>
          </p:txBody>
        </p:sp>
        <p:pic>
          <p:nvPicPr>
            <p:cNvPr id="204" name="Picture 20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501871" y="5203"/>
            <a:ext cx="9927504" cy="6858000"/>
            <a:chOff x="-9337032" y="-1"/>
            <a:chExt cx="9927504" cy="6858000"/>
          </a:xfrm>
        </p:grpSpPr>
        <p:sp>
          <p:nvSpPr>
            <p:cNvPr id="206" name="Rectangle 20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1604442" y="26148"/>
            <a:ext cx="12842761" cy="6858000"/>
            <a:chOff x="-290920" y="0"/>
            <a:chExt cx="12842761" cy="6858000"/>
          </a:xfrm>
        </p:grpSpPr>
        <p:sp>
          <p:nvSpPr>
            <p:cNvPr id="211" name="Rectangle 21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1140300" y="3118078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2DAnimation</a:t>
              </a:r>
            </a:p>
            <a:p>
              <a:pPr algn="ctr"/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5" name="Group 21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120952" y="5204"/>
            <a:ext cx="12482920" cy="6858000"/>
            <a:chOff x="-290920" y="0"/>
            <a:chExt cx="12482920" cy="6858000"/>
          </a:xfrm>
        </p:grpSpPr>
        <p:sp>
          <p:nvSpPr>
            <p:cNvPr id="216" name="Rectangle 21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55188" y="3349991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 Selection</a:t>
              </a:r>
            </a:p>
          </p:txBody>
        </p:sp>
        <p:pic>
          <p:nvPicPr>
            <p:cNvPr id="219" name="Picture 21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2623370" y="26148"/>
            <a:ext cx="12482920" cy="6858000"/>
            <a:chOff x="-290920" y="0"/>
            <a:chExt cx="12482920" cy="6858000"/>
          </a:xfrm>
        </p:grpSpPr>
        <p:sp>
          <p:nvSpPr>
            <p:cNvPr id="221" name="Rectangle 22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6253" y="3323672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Moving Wall</a:t>
              </a: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2119354" y="26148"/>
            <a:ext cx="11447501" cy="6858000"/>
            <a:chOff x="213096" y="0"/>
            <a:chExt cx="11447501" cy="6858000"/>
          </a:xfrm>
        </p:grpSpPr>
        <p:sp>
          <p:nvSpPr>
            <p:cNvPr id="226" name="Rectangle 22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424551" y="3328028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Collision Detection</a:t>
              </a:r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3666652" y="15675"/>
            <a:ext cx="12482920" cy="6858000"/>
            <a:chOff x="-290920" y="0"/>
            <a:chExt cx="12482920" cy="6858000"/>
          </a:xfrm>
        </p:grpSpPr>
        <p:sp>
          <p:nvSpPr>
            <p:cNvPr id="231" name="Rectangle 23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31784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Score Counting</a:t>
              </a: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2745752" y="2262422"/>
            <a:ext cx="6821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Flappy Bird is a Side-</a:t>
            </a:r>
            <a:r>
              <a:rPr lang="en-US" dirty="0" err="1" smtClean="0"/>
              <a:t>Scroller</a:t>
            </a:r>
            <a:r>
              <a:rPr lang="en-US" dirty="0" smtClean="0"/>
              <a:t> game where the player controls a bird,</a:t>
            </a:r>
          </a:p>
          <a:p>
            <a:r>
              <a:rPr lang="en-US" dirty="0" err="1" smtClean="0"/>
              <a:t>Attemting</a:t>
            </a:r>
            <a:r>
              <a:rPr lang="en-US" dirty="0" smtClean="0"/>
              <a:t> to fly between columns of green pipes without hitting them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43726" y="3191996"/>
            <a:ext cx="645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It’s a simple game of infinite level type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27799" y="3622093"/>
            <a:ext cx="607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It’s a challenging game for anyone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87081" y="802714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856454" y="2710929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To Our Project Presentation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230333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987081" y="3593407"/>
            <a:ext cx="6139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Flappy Bird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90" y="3593407"/>
            <a:ext cx="1494979" cy="12159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492093" y="0"/>
            <a:ext cx="12482920" cy="6858000"/>
            <a:chOff x="-290920" y="0"/>
            <a:chExt cx="12482920" cy="6858000"/>
          </a:xfrm>
        </p:grpSpPr>
        <p:sp>
          <p:nvSpPr>
            <p:cNvPr id="101" name="Rectangle 10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497653" y="20944"/>
            <a:ext cx="12482920" cy="6858000"/>
            <a:chOff x="-290920" y="0"/>
            <a:chExt cx="12482920" cy="6858000"/>
          </a:xfrm>
        </p:grpSpPr>
        <p:sp>
          <p:nvSpPr>
            <p:cNvPr id="111" name="Rectangle 11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3014163" y="0"/>
            <a:ext cx="12482920" cy="6858000"/>
            <a:chOff x="-290920" y="0"/>
            <a:chExt cx="1248292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3516581" y="20944"/>
            <a:ext cx="12482920" cy="6858000"/>
            <a:chOff x="-290920" y="0"/>
            <a:chExt cx="12482920" cy="6858000"/>
          </a:xfrm>
        </p:grpSpPr>
        <p:sp>
          <p:nvSpPr>
            <p:cNvPr id="121" name="Rectangle 12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3012565" y="20944"/>
            <a:ext cx="11447503" cy="6858000"/>
            <a:chOff x="213096" y="0"/>
            <a:chExt cx="11447503" cy="6858000"/>
          </a:xfrm>
        </p:grpSpPr>
        <p:sp>
          <p:nvSpPr>
            <p:cNvPr id="126" name="Rectangle 12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8495839" y="5204"/>
            <a:ext cx="12482920" cy="6858000"/>
            <a:chOff x="-290920" y="0"/>
            <a:chExt cx="12482920" cy="6858000"/>
          </a:xfrm>
        </p:grpSpPr>
        <p:sp>
          <p:nvSpPr>
            <p:cNvPr id="131" name="Rectangle 13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064290" y="5204"/>
            <a:ext cx="11447503" cy="6858000"/>
            <a:chOff x="213096" y="0"/>
            <a:chExt cx="11447503" cy="6858000"/>
          </a:xfrm>
        </p:grpSpPr>
        <p:sp>
          <p:nvSpPr>
            <p:cNvPr id="136" name="Rectangle 13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113145" y="5204"/>
            <a:ext cx="9961092" cy="6858000"/>
            <a:chOff x="491575" y="0"/>
            <a:chExt cx="9961092" cy="6858000"/>
          </a:xfrm>
        </p:grpSpPr>
        <p:sp>
          <p:nvSpPr>
            <p:cNvPr id="141" name="Rectangle 140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250703" y="5204"/>
            <a:ext cx="9574094" cy="6858000"/>
            <a:chOff x="491575" y="0"/>
            <a:chExt cx="9574094" cy="6858000"/>
          </a:xfrm>
        </p:grpSpPr>
        <p:sp>
          <p:nvSpPr>
            <p:cNvPr id="146" name="Rectangle 145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6904049" y="5203"/>
            <a:ext cx="8692332" cy="6858000"/>
            <a:chOff x="718505" y="-1"/>
            <a:chExt cx="8692332" cy="6858000"/>
          </a:xfrm>
        </p:grpSpPr>
        <p:sp>
          <p:nvSpPr>
            <p:cNvPr id="151" name="Rectangle 15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660588" y="5203"/>
            <a:ext cx="9927504" cy="6858000"/>
            <a:chOff x="-9337032" y="-1"/>
            <a:chExt cx="9927504" cy="6858000"/>
          </a:xfrm>
        </p:grpSpPr>
        <p:sp>
          <p:nvSpPr>
            <p:cNvPr id="156" name="Rectangle 15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1763159" y="26148"/>
            <a:ext cx="12482920" cy="6858000"/>
            <a:chOff x="-290920" y="0"/>
            <a:chExt cx="1248292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279669" y="5204"/>
            <a:ext cx="12482920" cy="6858000"/>
            <a:chOff x="-290920" y="0"/>
            <a:chExt cx="12482920" cy="6858000"/>
          </a:xfrm>
        </p:grpSpPr>
        <p:sp>
          <p:nvSpPr>
            <p:cNvPr id="166" name="Rectangle 16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2782087" y="26148"/>
            <a:ext cx="12482920" cy="6858000"/>
            <a:chOff x="-290920" y="0"/>
            <a:chExt cx="12482920" cy="6858000"/>
          </a:xfrm>
        </p:grpSpPr>
        <p:sp>
          <p:nvSpPr>
            <p:cNvPr id="171" name="Rectangle 17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2278071" y="26148"/>
            <a:ext cx="11447503" cy="6858000"/>
            <a:chOff x="213096" y="0"/>
            <a:chExt cx="11447503" cy="6858000"/>
          </a:xfrm>
        </p:grpSpPr>
        <p:sp>
          <p:nvSpPr>
            <p:cNvPr id="176" name="Rectangle 17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76147" y="15675"/>
            <a:ext cx="12482920" cy="6858000"/>
            <a:chOff x="-290920" y="0"/>
            <a:chExt cx="12482920" cy="6858000"/>
          </a:xfrm>
        </p:grpSpPr>
        <p:sp>
          <p:nvSpPr>
            <p:cNvPr id="181" name="Rectangle 18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b="1" dirty="0">
                  <a:solidFill>
                    <a:schemeClr val="bg1"/>
                  </a:solidFill>
                </a:rPr>
                <a:t> Mentor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47390" y="-7839"/>
            <a:ext cx="11447503" cy="6858000"/>
            <a:chOff x="213096" y="0"/>
            <a:chExt cx="11447503" cy="6858000"/>
          </a:xfrm>
        </p:grpSpPr>
        <p:sp>
          <p:nvSpPr>
            <p:cNvPr id="186" name="Rectangle 18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197808" y="-31353"/>
            <a:ext cx="9961092" cy="6858000"/>
            <a:chOff x="491575" y="0"/>
            <a:chExt cx="9961092" cy="6858000"/>
          </a:xfrm>
        </p:grpSpPr>
        <p:sp>
          <p:nvSpPr>
            <p:cNvPr id="191" name="Rectangle 190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 b="1" dirty="0">
                  <a:solidFill>
                    <a:schemeClr val="bg1">
                      <a:lumMod val="95000"/>
                    </a:schemeClr>
                  </a:solidFill>
                </a:rPr>
                <a:t>CONTENTS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046007" y="1216"/>
            <a:ext cx="9574094" cy="6858000"/>
            <a:chOff x="491575" y="0"/>
            <a:chExt cx="9574094" cy="6858000"/>
          </a:xfrm>
        </p:grpSpPr>
        <p:sp>
          <p:nvSpPr>
            <p:cNvPr id="196" name="Rectangle 195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1406905" y="-16894"/>
            <a:ext cx="8692331" cy="6858000"/>
            <a:chOff x="718505" y="-1"/>
            <a:chExt cx="8692331" cy="6858000"/>
          </a:xfrm>
        </p:grpSpPr>
        <p:sp>
          <p:nvSpPr>
            <p:cNvPr id="201" name="Rectangle 20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22038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GamePlay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04" name="Picture 20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501871" y="5203"/>
            <a:ext cx="9927504" cy="6858000"/>
            <a:chOff x="-9337032" y="-1"/>
            <a:chExt cx="9927504" cy="6858000"/>
          </a:xfrm>
        </p:grpSpPr>
        <p:sp>
          <p:nvSpPr>
            <p:cNvPr id="206" name="Rectangle 20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1604442" y="26148"/>
            <a:ext cx="12808194" cy="6858000"/>
            <a:chOff x="-290920" y="0"/>
            <a:chExt cx="12808194" cy="6858000"/>
          </a:xfrm>
        </p:grpSpPr>
        <p:sp>
          <p:nvSpPr>
            <p:cNvPr id="211" name="Rectangle 21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1105733" y="3185678"/>
              <a:ext cx="19920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2DAnimation</a:t>
              </a:r>
            </a:p>
            <a:p>
              <a:pPr algn="ctr"/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5" name="Group 21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120952" y="5204"/>
            <a:ext cx="12482920" cy="6858000"/>
            <a:chOff x="-290920" y="0"/>
            <a:chExt cx="12482920" cy="6858000"/>
          </a:xfrm>
        </p:grpSpPr>
        <p:sp>
          <p:nvSpPr>
            <p:cNvPr id="216" name="Rectangle 21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56656" y="3415758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 Selection</a:t>
              </a:r>
            </a:p>
          </p:txBody>
        </p:sp>
        <p:pic>
          <p:nvPicPr>
            <p:cNvPr id="219" name="Picture 21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2623370" y="26148"/>
            <a:ext cx="12482920" cy="6858000"/>
            <a:chOff x="-290920" y="0"/>
            <a:chExt cx="12482920" cy="6858000"/>
          </a:xfrm>
        </p:grpSpPr>
        <p:sp>
          <p:nvSpPr>
            <p:cNvPr id="221" name="Rectangle 22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38634" y="3287068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Moving Wall</a:t>
              </a: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2102337" y="42162"/>
            <a:ext cx="11447501" cy="6858000"/>
            <a:chOff x="213096" y="0"/>
            <a:chExt cx="11447501" cy="6858000"/>
          </a:xfrm>
        </p:grpSpPr>
        <p:sp>
          <p:nvSpPr>
            <p:cNvPr id="226" name="Rectangle 22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407729" y="3260615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Collision Detection</a:t>
              </a:r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3666652" y="15675"/>
            <a:ext cx="12482920" cy="6858000"/>
            <a:chOff x="-290920" y="0"/>
            <a:chExt cx="12482920" cy="6858000"/>
          </a:xfrm>
        </p:grpSpPr>
        <p:sp>
          <p:nvSpPr>
            <p:cNvPr id="231" name="Rectangle 23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31784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Score Counting</a:t>
              </a: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2249155" y="1331249"/>
            <a:ext cx="66592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We plan on creating a 2D version of Flappy Bird.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The bird will be moving forward continuously between sets of pipes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The bird jumps up a small amount whenever the mouse is pressed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If the bird collides with a pipe, the ground , or the ceiling ,than the game is over. The pipes will have a random size and be created in random locations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If any player navigates between each pair of pipes, the player earn a single point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6802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87081" y="802714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856454" y="2710929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To Our Project Presentation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230333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987081" y="3593407"/>
            <a:ext cx="6139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Flappy Bird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90" y="3593407"/>
            <a:ext cx="1494979" cy="12159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492093" y="0"/>
            <a:ext cx="12482920" cy="6858000"/>
            <a:chOff x="-290920" y="0"/>
            <a:chExt cx="12482920" cy="6858000"/>
          </a:xfrm>
        </p:grpSpPr>
        <p:sp>
          <p:nvSpPr>
            <p:cNvPr id="101" name="Rectangle 10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497653" y="20944"/>
            <a:ext cx="12482920" cy="6858000"/>
            <a:chOff x="-290920" y="0"/>
            <a:chExt cx="12482920" cy="6858000"/>
          </a:xfrm>
        </p:grpSpPr>
        <p:sp>
          <p:nvSpPr>
            <p:cNvPr id="111" name="Rectangle 11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3014163" y="0"/>
            <a:ext cx="12482920" cy="6858000"/>
            <a:chOff x="-290920" y="0"/>
            <a:chExt cx="1248292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3516581" y="20944"/>
            <a:ext cx="12482920" cy="6858000"/>
            <a:chOff x="-290920" y="0"/>
            <a:chExt cx="12482920" cy="6858000"/>
          </a:xfrm>
        </p:grpSpPr>
        <p:sp>
          <p:nvSpPr>
            <p:cNvPr id="121" name="Rectangle 12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3012565" y="20944"/>
            <a:ext cx="11447503" cy="6858000"/>
            <a:chOff x="213096" y="0"/>
            <a:chExt cx="11447503" cy="6858000"/>
          </a:xfrm>
        </p:grpSpPr>
        <p:sp>
          <p:nvSpPr>
            <p:cNvPr id="126" name="Rectangle 12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8495839" y="5204"/>
            <a:ext cx="12482920" cy="6858000"/>
            <a:chOff x="-290920" y="0"/>
            <a:chExt cx="12482920" cy="6858000"/>
          </a:xfrm>
        </p:grpSpPr>
        <p:sp>
          <p:nvSpPr>
            <p:cNvPr id="131" name="Rectangle 13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064290" y="5204"/>
            <a:ext cx="11447503" cy="6858000"/>
            <a:chOff x="213096" y="0"/>
            <a:chExt cx="11447503" cy="6858000"/>
          </a:xfrm>
        </p:grpSpPr>
        <p:sp>
          <p:nvSpPr>
            <p:cNvPr id="136" name="Rectangle 13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113145" y="5204"/>
            <a:ext cx="9961092" cy="6858000"/>
            <a:chOff x="491575" y="0"/>
            <a:chExt cx="9961092" cy="6858000"/>
          </a:xfrm>
        </p:grpSpPr>
        <p:sp>
          <p:nvSpPr>
            <p:cNvPr id="141" name="Rectangle 140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250703" y="5204"/>
            <a:ext cx="9574094" cy="6858000"/>
            <a:chOff x="491575" y="0"/>
            <a:chExt cx="9574094" cy="6858000"/>
          </a:xfrm>
        </p:grpSpPr>
        <p:sp>
          <p:nvSpPr>
            <p:cNvPr id="146" name="Rectangle 145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6904049" y="5203"/>
            <a:ext cx="8692332" cy="6858000"/>
            <a:chOff x="718505" y="-1"/>
            <a:chExt cx="8692332" cy="6858000"/>
          </a:xfrm>
        </p:grpSpPr>
        <p:sp>
          <p:nvSpPr>
            <p:cNvPr id="151" name="Rectangle 15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660588" y="5203"/>
            <a:ext cx="9927504" cy="6858000"/>
            <a:chOff x="-9337032" y="-1"/>
            <a:chExt cx="9927504" cy="6858000"/>
          </a:xfrm>
        </p:grpSpPr>
        <p:sp>
          <p:nvSpPr>
            <p:cNvPr id="156" name="Rectangle 15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1763159" y="26148"/>
            <a:ext cx="12482920" cy="6858000"/>
            <a:chOff x="-290920" y="0"/>
            <a:chExt cx="1248292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279669" y="5204"/>
            <a:ext cx="12482920" cy="6858000"/>
            <a:chOff x="-290920" y="0"/>
            <a:chExt cx="12482920" cy="6858000"/>
          </a:xfrm>
        </p:grpSpPr>
        <p:sp>
          <p:nvSpPr>
            <p:cNvPr id="166" name="Rectangle 16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2782087" y="26148"/>
            <a:ext cx="12482920" cy="6858000"/>
            <a:chOff x="-290920" y="0"/>
            <a:chExt cx="12482920" cy="6858000"/>
          </a:xfrm>
        </p:grpSpPr>
        <p:sp>
          <p:nvSpPr>
            <p:cNvPr id="171" name="Rectangle 17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2278071" y="26148"/>
            <a:ext cx="11447503" cy="6858000"/>
            <a:chOff x="213096" y="0"/>
            <a:chExt cx="11447503" cy="6858000"/>
          </a:xfrm>
        </p:grpSpPr>
        <p:sp>
          <p:nvSpPr>
            <p:cNvPr id="176" name="Rectangle 17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304015" y="15675"/>
            <a:ext cx="12482920" cy="6858000"/>
            <a:chOff x="-290920" y="0"/>
            <a:chExt cx="12482920" cy="6858000"/>
          </a:xfrm>
        </p:grpSpPr>
        <p:sp>
          <p:nvSpPr>
            <p:cNvPr id="181" name="Rectangle 18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b="1" dirty="0">
                  <a:solidFill>
                    <a:schemeClr val="bg1"/>
                  </a:solidFill>
                </a:rPr>
                <a:t> Mentor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10409" y="-36560"/>
            <a:ext cx="11447503" cy="6858000"/>
            <a:chOff x="213096" y="0"/>
            <a:chExt cx="11447503" cy="6858000"/>
          </a:xfrm>
        </p:grpSpPr>
        <p:sp>
          <p:nvSpPr>
            <p:cNvPr id="186" name="Rectangle 18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208893" y="-57442"/>
            <a:ext cx="9961092" cy="6858000"/>
            <a:chOff x="491575" y="0"/>
            <a:chExt cx="9961092" cy="6858000"/>
          </a:xfrm>
        </p:grpSpPr>
        <p:sp>
          <p:nvSpPr>
            <p:cNvPr id="191" name="Rectangle 190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 b="1" dirty="0">
                  <a:solidFill>
                    <a:schemeClr val="bg1">
                      <a:lumMod val="95000"/>
                    </a:schemeClr>
                  </a:solidFill>
                </a:rPr>
                <a:t>CONTENTS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085603" y="-49572"/>
            <a:ext cx="9574094" cy="6858000"/>
            <a:chOff x="491575" y="0"/>
            <a:chExt cx="9574094" cy="6858000"/>
          </a:xfrm>
        </p:grpSpPr>
        <p:sp>
          <p:nvSpPr>
            <p:cNvPr id="196" name="Rectangle 195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1460423" y="-44336"/>
            <a:ext cx="8692331" cy="6858000"/>
            <a:chOff x="718505" y="-1"/>
            <a:chExt cx="8692331" cy="6858000"/>
          </a:xfrm>
        </p:grpSpPr>
        <p:sp>
          <p:nvSpPr>
            <p:cNvPr id="201" name="Rectangle 20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22038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GamePlay</a:t>
              </a:r>
            </a:p>
          </p:txBody>
        </p:sp>
        <p:pic>
          <p:nvPicPr>
            <p:cNvPr id="204" name="Picture 20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287037" y="-109677"/>
            <a:ext cx="9927504" cy="6858000"/>
            <a:chOff x="-9337032" y="-1"/>
            <a:chExt cx="9927504" cy="6858000"/>
          </a:xfrm>
        </p:grpSpPr>
        <p:sp>
          <p:nvSpPr>
            <p:cNvPr id="206" name="Rectangle 20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1587755" y="-141096"/>
            <a:ext cx="12482920" cy="6858000"/>
            <a:chOff x="-290920" y="0"/>
            <a:chExt cx="12482920" cy="6858000"/>
          </a:xfrm>
        </p:grpSpPr>
        <p:sp>
          <p:nvSpPr>
            <p:cNvPr id="211" name="Rectangle 21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2DAnimation</a:t>
              </a: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5" name="Group 21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104298" y="-130623"/>
            <a:ext cx="12482920" cy="6858000"/>
            <a:chOff x="-290920" y="0"/>
            <a:chExt cx="12482920" cy="6858000"/>
          </a:xfrm>
        </p:grpSpPr>
        <p:sp>
          <p:nvSpPr>
            <p:cNvPr id="216" name="Rectangle 21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72410" y="3350554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 Selection</a:t>
              </a:r>
            </a:p>
          </p:txBody>
        </p:sp>
        <p:pic>
          <p:nvPicPr>
            <p:cNvPr id="219" name="Picture 21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2640969" y="-120150"/>
            <a:ext cx="12482920" cy="6858000"/>
            <a:chOff x="-290920" y="0"/>
            <a:chExt cx="12482920" cy="6858000"/>
          </a:xfrm>
        </p:grpSpPr>
        <p:sp>
          <p:nvSpPr>
            <p:cNvPr id="221" name="Rectangle 22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38602" y="328706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Moving Wall</a:t>
              </a: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2135954" y="-120148"/>
            <a:ext cx="11447501" cy="6858000"/>
            <a:chOff x="213096" y="0"/>
            <a:chExt cx="11447501" cy="6858000"/>
          </a:xfrm>
        </p:grpSpPr>
        <p:sp>
          <p:nvSpPr>
            <p:cNvPr id="226" name="Rectangle 22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424571" y="3345672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Collision Detection</a:t>
              </a:r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3667567" y="-109677"/>
            <a:ext cx="12482920" cy="6858000"/>
            <a:chOff x="-290920" y="0"/>
            <a:chExt cx="12482920" cy="6858000"/>
          </a:xfrm>
        </p:grpSpPr>
        <p:sp>
          <p:nvSpPr>
            <p:cNvPr id="231" name="Rectangle 23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31784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Score Counting</a:t>
              </a: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3396241" y="2587488"/>
            <a:ext cx="41874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smtClean="0"/>
              <a:t>2D Animation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smtClean="0"/>
              <a:t>Objective Selection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smtClean="0"/>
              <a:t>Moving Wall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smtClean="0"/>
              <a:t>Collision Detection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smtClean="0"/>
              <a:t>Score Counting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51088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87081" y="802714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856454" y="2710929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To Our Project Presentation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230333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987081" y="3593407"/>
            <a:ext cx="6139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Flappy Bird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90" y="3593407"/>
            <a:ext cx="1494979" cy="12159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492093" y="0"/>
            <a:ext cx="12482920" cy="6858000"/>
            <a:chOff x="-290920" y="0"/>
            <a:chExt cx="12482920" cy="6858000"/>
          </a:xfrm>
        </p:grpSpPr>
        <p:sp>
          <p:nvSpPr>
            <p:cNvPr id="101" name="Rectangle 10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497653" y="20944"/>
            <a:ext cx="12482920" cy="6858000"/>
            <a:chOff x="-290920" y="0"/>
            <a:chExt cx="12482920" cy="6858000"/>
          </a:xfrm>
        </p:grpSpPr>
        <p:sp>
          <p:nvSpPr>
            <p:cNvPr id="111" name="Rectangle 11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3014163" y="0"/>
            <a:ext cx="12482920" cy="6858000"/>
            <a:chOff x="-290920" y="0"/>
            <a:chExt cx="1248292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3516581" y="20944"/>
            <a:ext cx="12482920" cy="6858000"/>
            <a:chOff x="-290920" y="0"/>
            <a:chExt cx="12482920" cy="6858000"/>
          </a:xfrm>
        </p:grpSpPr>
        <p:sp>
          <p:nvSpPr>
            <p:cNvPr id="121" name="Rectangle 12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3012565" y="20944"/>
            <a:ext cx="11447503" cy="6858000"/>
            <a:chOff x="213096" y="0"/>
            <a:chExt cx="11447503" cy="6858000"/>
          </a:xfrm>
        </p:grpSpPr>
        <p:sp>
          <p:nvSpPr>
            <p:cNvPr id="126" name="Rectangle 12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8495839" y="5204"/>
            <a:ext cx="12482920" cy="6858000"/>
            <a:chOff x="-290920" y="0"/>
            <a:chExt cx="12482920" cy="6858000"/>
          </a:xfrm>
        </p:grpSpPr>
        <p:sp>
          <p:nvSpPr>
            <p:cNvPr id="131" name="Rectangle 13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064290" y="5204"/>
            <a:ext cx="11447503" cy="6858000"/>
            <a:chOff x="213096" y="0"/>
            <a:chExt cx="11447503" cy="6858000"/>
          </a:xfrm>
        </p:grpSpPr>
        <p:sp>
          <p:nvSpPr>
            <p:cNvPr id="136" name="Rectangle 13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113145" y="5204"/>
            <a:ext cx="9961092" cy="6858000"/>
            <a:chOff x="491575" y="0"/>
            <a:chExt cx="9961092" cy="6858000"/>
          </a:xfrm>
        </p:grpSpPr>
        <p:sp>
          <p:nvSpPr>
            <p:cNvPr id="141" name="Rectangle 140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250703" y="5204"/>
            <a:ext cx="9574094" cy="6858000"/>
            <a:chOff x="491575" y="0"/>
            <a:chExt cx="9574094" cy="6858000"/>
          </a:xfrm>
        </p:grpSpPr>
        <p:sp>
          <p:nvSpPr>
            <p:cNvPr id="146" name="Rectangle 145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6904049" y="5203"/>
            <a:ext cx="8692332" cy="6858000"/>
            <a:chOff x="718505" y="-1"/>
            <a:chExt cx="8692332" cy="6858000"/>
          </a:xfrm>
        </p:grpSpPr>
        <p:sp>
          <p:nvSpPr>
            <p:cNvPr id="151" name="Rectangle 15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660588" y="5203"/>
            <a:ext cx="9927504" cy="6858000"/>
            <a:chOff x="-9337032" y="-1"/>
            <a:chExt cx="9927504" cy="6858000"/>
          </a:xfrm>
        </p:grpSpPr>
        <p:sp>
          <p:nvSpPr>
            <p:cNvPr id="156" name="Rectangle 15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1763159" y="26148"/>
            <a:ext cx="12482920" cy="6858000"/>
            <a:chOff x="-290920" y="0"/>
            <a:chExt cx="1248292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279669" y="5204"/>
            <a:ext cx="12482920" cy="6858000"/>
            <a:chOff x="-290920" y="0"/>
            <a:chExt cx="12482920" cy="6858000"/>
          </a:xfrm>
        </p:grpSpPr>
        <p:sp>
          <p:nvSpPr>
            <p:cNvPr id="166" name="Rectangle 16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2782087" y="26148"/>
            <a:ext cx="12482920" cy="6858000"/>
            <a:chOff x="-290920" y="0"/>
            <a:chExt cx="12482920" cy="6858000"/>
          </a:xfrm>
        </p:grpSpPr>
        <p:sp>
          <p:nvSpPr>
            <p:cNvPr id="171" name="Rectangle 17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2278071" y="26148"/>
            <a:ext cx="11447503" cy="6858000"/>
            <a:chOff x="213096" y="0"/>
            <a:chExt cx="11447503" cy="6858000"/>
          </a:xfrm>
        </p:grpSpPr>
        <p:sp>
          <p:nvSpPr>
            <p:cNvPr id="176" name="Rectangle 17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521" y="-36622"/>
            <a:ext cx="12482920" cy="6858000"/>
            <a:chOff x="-290920" y="0"/>
            <a:chExt cx="12482920" cy="6858000"/>
          </a:xfrm>
        </p:grpSpPr>
        <p:sp>
          <p:nvSpPr>
            <p:cNvPr id="181" name="Rectangle 18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b="1" dirty="0">
                  <a:solidFill>
                    <a:schemeClr val="bg1"/>
                  </a:solidFill>
                </a:rPr>
                <a:t> Mentor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1284" y="-31418"/>
            <a:ext cx="11493897" cy="6858000"/>
            <a:chOff x="213096" y="0"/>
            <a:chExt cx="11493897" cy="6858000"/>
          </a:xfrm>
        </p:grpSpPr>
        <p:sp>
          <p:nvSpPr>
            <p:cNvPr id="186" name="Rectangle 18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87785" y="3126715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234659" y="-28785"/>
            <a:ext cx="9961092" cy="6858000"/>
            <a:chOff x="491575" y="0"/>
            <a:chExt cx="9961092" cy="6858000"/>
          </a:xfrm>
        </p:grpSpPr>
        <p:sp>
          <p:nvSpPr>
            <p:cNvPr id="191" name="Rectangle 190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 b="1" dirty="0">
                  <a:solidFill>
                    <a:schemeClr val="bg1">
                      <a:lumMod val="95000"/>
                    </a:schemeClr>
                  </a:solidFill>
                </a:rPr>
                <a:t>CONTENTS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096787" y="-10537"/>
            <a:ext cx="9574094" cy="6858000"/>
            <a:chOff x="491575" y="0"/>
            <a:chExt cx="9574094" cy="6858000"/>
          </a:xfrm>
        </p:grpSpPr>
        <p:sp>
          <p:nvSpPr>
            <p:cNvPr id="196" name="Rectangle 195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1487640" y="-30101"/>
            <a:ext cx="8692331" cy="6858000"/>
            <a:chOff x="718505" y="-1"/>
            <a:chExt cx="8692331" cy="6858000"/>
          </a:xfrm>
        </p:grpSpPr>
        <p:sp>
          <p:nvSpPr>
            <p:cNvPr id="201" name="Rectangle 20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22038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GamePlay</a:t>
              </a:r>
            </a:p>
          </p:txBody>
        </p:sp>
        <p:pic>
          <p:nvPicPr>
            <p:cNvPr id="204" name="Picture 20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260825" y="-7935"/>
            <a:ext cx="9927504" cy="6858000"/>
            <a:chOff x="-9337032" y="-1"/>
            <a:chExt cx="9927504" cy="6858000"/>
          </a:xfrm>
        </p:grpSpPr>
        <p:sp>
          <p:nvSpPr>
            <p:cNvPr id="206" name="Rectangle 20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3323190" y="0"/>
            <a:ext cx="12482920" cy="6858000"/>
            <a:chOff x="-290920" y="0"/>
            <a:chExt cx="12482920" cy="6858000"/>
          </a:xfrm>
        </p:grpSpPr>
        <p:sp>
          <p:nvSpPr>
            <p:cNvPr id="211" name="Rectangle 21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2DAnimation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5" name="Group 21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105901" y="-23675"/>
            <a:ext cx="12518742" cy="6858000"/>
            <a:chOff x="-275869" y="-28879"/>
            <a:chExt cx="12518742" cy="6858000"/>
          </a:xfrm>
        </p:grpSpPr>
        <p:sp>
          <p:nvSpPr>
            <p:cNvPr id="216" name="Rectangle 21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75869" y="-28879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74473" y="2337435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55506" y="3369918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 Selection</a:t>
              </a:r>
            </a:p>
          </p:txBody>
        </p:sp>
        <p:pic>
          <p:nvPicPr>
            <p:cNvPr id="219" name="Picture 21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2623370" y="26148"/>
            <a:ext cx="12482920" cy="6858000"/>
            <a:chOff x="-290920" y="0"/>
            <a:chExt cx="12482920" cy="6858000"/>
          </a:xfrm>
        </p:grpSpPr>
        <p:sp>
          <p:nvSpPr>
            <p:cNvPr id="221" name="Rectangle 22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5458" y="3382593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 Selection</a:t>
              </a: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2119354" y="26148"/>
            <a:ext cx="11447501" cy="6858000"/>
            <a:chOff x="213096" y="0"/>
            <a:chExt cx="11447501" cy="6858000"/>
          </a:xfrm>
        </p:grpSpPr>
        <p:sp>
          <p:nvSpPr>
            <p:cNvPr id="226" name="Rectangle 22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981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Moving Wall</a:t>
              </a:r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3666652" y="15675"/>
            <a:ext cx="12482920" cy="6858000"/>
            <a:chOff x="-290920" y="0"/>
            <a:chExt cx="12482920" cy="6858000"/>
          </a:xfrm>
        </p:grpSpPr>
        <p:sp>
          <p:nvSpPr>
            <p:cNvPr id="231" name="Rectangle 23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317843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Score Counting</a:t>
              </a: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942558" y="640080"/>
            <a:ext cx="687556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b="1" dirty="0" err="1"/>
              <a:t>Jpanel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JPanel</a:t>
            </a:r>
            <a:r>
              <a:rPr lang="en-US" dirty="0"/>
              <a:t> is a subclass of </a:t>
            </a:r>
            <a:r>
              <a:rPr lang="en-US" dirty="0" err="1"/>
              <a:t>Jcomponent</a:t>
            </a:r>
            <a:r>
              <a:rPr lang="en-US" dirty="0"/>
              <a:t> and </a:t>
            </a:r>
            <a:r>
              <a:rPr lang="en-US" dirty="0" err="1"/>
              <a:t>Jcomponent</a:t>
            </a:r>
            <a:r>
              <a:rPr lang="en-US" dirty="0"/>
              <a:t> is the subclass of Container.</a:t>
            </a:r>
          </a:p>
          <a:p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b="1" dirty="0" err="1"/>
              <a:t>BufferedImage</a:t>
            </a:r>
            <a:r>
              <a:rPr lang="en-US" b="1" dirty="0"/>
              <a:t>: </a:t>
            </a:r>
            <a:r>
              <a:rPr lang="en-US" dirty="0"/>
              <a:t>A buffered image is made of color model of image data. It objects have an </a:t>
            </a:r>
            <a:r>
              <a:rPr lang="en-US" dirty="0" err="1"/>
              <a:t>upperleft</a:t>
            </a:r>
            <a:r>
              <a:rPr lang="en-US" dirty="0"/>
              <a:t> corner </a:t>
            </a:r>
            <a:r>
              <a:rPr lang="en-US" dirty="0" err="1"/>
              <a:t>co-ordinator</a:t>
            </a:r>
            <a:r>
              <a:rPr lang="en-US" dirty="0"/>
              <a:t>(0,0). Image is generic but </a:t>
            </a:r>
            <a:r>
              <a:rPr lang="en-US" dirty="0" err="1"/>
              <a:t>bufferedImage</a:t>
            </a:r>
            <a:r>
              <a:rPr lang="en-US" dirty="0"/>
              <a:t> is the concrete implementation of the generic concept.</a:t>
            </a:r>
          </a:p>
          <a:p>
            <a:pPr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b="1" dirty="0" err="1"/>
              <a:t>ImageIO</a:t>
            </a:r>
            <a:r>
              <a:rPr lang="en-US" b="1" dirty="0"/>
              <a:t>: </a:t>
            </a:r>
            <a:r>
              <a:rPr lang="en-US" dirty="0"/>
              <a:t>The main package of the java image I/O API</a:t>
            </a:r>
            <a:r>
              <a:rPr lang="en-US" dirty="0" smtClean="0"/>
              <a:t>.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Paint </a:t>
            </a:r>
            <a:r>
              <a:rPr lang="en-US" b="1" dirty="0"/>
              <a:t>: </a:t>
            </a:r>
            <a:r>
              <a:rPr lang="en-US" dirty="0"/>
              <a:t>A Graphics context provides the capabilities of drawing on the screen</a:t>
            </a:r>
            <a:r>
              <a:rPr lang="en-US" dirty="0" smtClean="0"/>
              <a:t>.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b="1" dirty="0"/>
              <a:t>Repaint :</a:t>
            </a:r>
            <a:r>
              <a:rPr lang="en-US" dirty="0"/>
              <a:t> Repaint is invoked by a program to drawing. To call paint() manually then repaint() is used</a:t>
            </a:r>
            <a:r>
              <a:rPr lang="en-US" dirty="0" smtClean="0"/>
              <a:t>.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b="1" dirty="0" err="1"/>
              <a:t>ActionListener</a:t>
            </a:r>
            <a:r>
              <a:rPr lang="en-US" b="1" dirty="0"/>
              <a:t> :</a:t>
            </a:r>
            <a:r>
              <a:rPr lang="en-US" dirty="0"/>
              <a:t> It is a interface that contains a single method, public void(</a:t>
            </a:r>
            <a:r>
              <a:rPr lang="en-US" dirty="0" err="1"/>
              <a:t>ActionEvent</a:t>
            </a:r>
            <a:r>
              <a:rPr lang="en-US" dirty="0"/>
              <a:t> e).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258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airplan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87081" y="802714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856454" y="2710929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To Our Project Presentation</a:t>
            </a:r>
            <a:endParaRPr lang="en-US" sz="41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230333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987081" y="3593407"/>
            <a:ext cx="6139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Flappy Bird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90" y="3593407"/>
            <a:ext cx="1494979" cy="121594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convex"/>
          </a:sp3d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492093" y="0"/>
            <a:ext cx="12482920" cy="6858000"/>
            <a:chOff x="-290920" y="0"/>
            <a:chExt cx="12482920" cy="6858000"/>
          </a:xfrm>
        </p:grpSpPr>
        <p:sp>
          <p:nvSpPr>
            <p:cNvPr id="101" name="Rectangle 10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497653" y="20944"/>
            <a:ext cx="12482920" cy="6858000"/>
            <a:chOff x="-290920" y="0"/>
            <a:chExt cx="12482920" cy="6858000"/>
          </a:xfrm>
        </p:grpSpPr>
        <p:sp>
          <p:nvSpPr>
            <p:cNvPr id="111" name="Rectangle 11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3014163" y="0"/>
            <a:ext cx="12482920" cy="6858000"/>
            <a:chOff x="-290920" y="0"/>
            <a:chExt cx="1248292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3516581" y="20944"/>
            <a:ext cx="12482920" cy="6858000"/>
            <a:chOff x="-290920" y="0"/>
            <a:chExt cx="12482920" cy="6858000"/>
          </a:xfrm>
        </p:grpSpPr>
        <p:sp>
          <p:nvSpPr>
            <p:cNvPr id="121" name="Rectangle 12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3012565" y="20944"/>
            <a:ext cx="11447503" cy="6858000"/>
            <a:chOff x="213096" y="0"/>
            <a:chExt cx="11447503" cy="6858000"/>
          </a:xfrm>
        </p:grpSpPr>
        <p:sp>
          <p:nvSpPr>
            <p:cNvPr id="126" name="Rectangle 12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8495839" y="5204"/>
            <a:ext cx="12482920" cy="6858000"/>
            <a:chOff x="-290920" y="0"/>
            <a:chExt cx="12482920" cy="6858000"/>
          </a:xfrm>
        </p:grpSpPr>
        <p:sp>
          <p:nvSpPr>
            <p:cNvPr id="131" name="Rectangle 13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064290" y="5204"/>
            <a:ext cx="11447503" cy="6858000"/>
            <a:chOff x="213096" y="0"/>
            <a:chExt cx="11447503" cy="6858000"/>
          </a:xfrm>
        </p:grpSpPr>
        <p:sp>
          <p:nvSpPr>
            <p:cNvPr id="136" name="Rectangle 13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113145" y="5204"/>
            <a:ext cx="9961092" cy="6858000"/>
            <a:chOff x="491575" y="0"/>
            <a:chExt cx="9961092" cy="6858000"/>
          </a:xfrm>
        </p:grpSpPr>
        <p:sp>
          <p:nvSpPr>
            <p:cNvPr id="141" name="Rectangle 140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250703" y="5204"/>
            <a:ext cx="9574094" cy="6858000"/>
            <a:chOff x="491575" y="0"/>
            <a:chExt cx="9574094" cy="6858000"/>
          </a:xfrm>
        </p:grpSpPr>
        <p:sp>
          <p:nvSpPr>
            <p:cNvPr id="146" name="Rectangle 145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6904049" y="5203"/>
            <a:ext cx="8692332" cy="6858000"/>
            <a:chOff x="718505" y="-1"/>
            <a:chExt cx="8692332" cy="6858000"/>
          </a:xfrm>
        </p:grpSpPr>
        <p:sp>
          <p:nvSpPr>
            <p:cNvPr id="151" name="Rectangle 15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660588" y="5203"/>
            <a:ext cx="9927504" cy="6858000"/>
            <a:chOff x="-9337032" y="-1"/>
            <a:chExt cx="9927504" cy="6858000"/>
          </a:xfrm>
        </p:grpSpPr>
        <p:sp>
          <p:nvSpPr>
            <p:cNvPr id="156" name="Rectangle 15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follow</a:t>
              </a: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1763159" y="26148"/>
            <a:ext cx="12482920" cy="6858000"/>
            <a:chOff x="-290920" y="0"/>
            <a:chExt cx="12482920" cy="6858000"/>
          </a:xfrm>
        </p:grpSpPr>
        <p:sp>
          <p:nvSpPr>
            <p:cNvPr id="161" name="Rectangle 16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2279669" y="5204"/>
            <a:ext cx="12482920" cy="6858000"/>
            <a:chOff x="-290920" y="0"/>
            <a:chExt cx="12482920" cy="6858000"/>
          </a:xfrm>
        </p:grpSpPr>
        <p:sp>
          <p:nvSpPr>
            <p:cNvPr id="166" name="Rectangle 16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2782087" y="26148"/>
            <a:ext cx="12482920" cy="6858000"/>
            <a:chOff x="-290920" y="0"/>
            <a:chExt cx="12482920" cy="6858000"/>
          </a:xfrm>
        </p:grpSpPr>
        <p:sp>
          <p:nvSpPr>
            <p:cNvPr id="171" name="Rectangle 17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2278071" y="26148"/>
            <a:ext cx="11447503" cy="6858000"/>
            <a:chOff x="213096" y="0"/>
            <a:chExt cx="11447503" cy="6858000"/>
          </a:xfrm>
        </p:grpSpPr>
        <p:sp>
          <p:nvSpPr>
            <p:cNvPr id="176" name="Rectangle 17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521" y="-36622"/>
            <a:ext cx="12482920" cy="6858000"/>
            <a:chOff x="-290920" y="0"/>
            <a:chExt cx="12482920" cy="6858000"/>
          </a:xfrm>
        </p:grpSpPr>
        <p:sp>
          <p:nvSpPr>
            <p:cNvPr id="181" name="Rectangle 18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b="1" dirty="0">
                  <a:solidFill>
                    <a:schemeClr val="bg1"/>
                  </a:solidFill>
                </a:rPr>
                <a:t> Mentor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221284" y="-31418"/>
            <a:ext cx="11493897" cy="6858000"/>
            <a:chOff x="213096" y="0"/>
            <a:chExt cx="11493897" cy="6858000"/>
          </a:xfrm>
        </p:grpSpPr>
        <p:sp>
          <p:nvSpPr>
            <p:cNvPr id="186" name="Rectangle 18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87785" y="3126715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234659" y="-28785"/>
            <a:ext cx="9961092" cy="6858000"/>
            <a:chOff x="491575" y="0"/>
            <a:chExt cx="9961092" cy="6858000"/>
          </a:xfrm>
        </p:grpSpPr>
        <p:sp>
          <p:nvSpPr>
            <p:cNvPr id="191" name="Rectangle 190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 b="1" dirty="0">
                  <a:solidFill>
                    <a:schemeClr val="bg1">
                      <a:lumMod val="95000"/>
                    </a:schemeClr>
                  </a:solidFill>
                </a:rPr>
                <a:t>CONTENTS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096787" y="-10537"/>
            <a:ext cx="9574094" cy="6858000"/>
            <a:chOff x="491575" y="0"/>
            <a:chExt cx="9574094" cy="6858000"/>
          </a:xfrm>
        </p:grpSpPr>
        <p:sp>
          <p:nvSpPr>
            <p:cNvPr id="196" name="Rectangle 195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1487640" y="-30101"/>
            <a:ext cx="8692331" cy="6858000"/>
            <a:chOff x="718505" y="-1"/>
            <a:chExt cx="8692331" cy="6858000"/>
          </a:xfrm>
        </p:grpSpPr>
        <p:sp>
          <p:nvSpPr>
            <p:cNvPr id="201" name="Rectangle 20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22038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GamePlay</a:t>
              </a:r>
            </a:p>
          </p:txBody>
        </p:sp>
        <p:pic>
          <p:nvPicPr>
            <p:cNvPr id="204" name="Picture 20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260825" y="-7935"/>
            <a:ext cx="9927504" cy="6858000"/>
            <a:chOff x="-9337032" y="-1"/>
            <a:chExt cx="9927504" cy="6858000"/>
          </a:xfrm>
        </p:grpSpPr>
        <p:sp>
          <p:nvSpPr>
            <p:cNvPr id="206" name="Rectangle 20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8194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3323190" y="0"/>
            <a:ext cx="12482920" cy="6858000"/>
            <a:chOff x="-290920" y="0"/>
            <a:chExt cx="12482920" cy="6858000"/>
          </a:xfrm>
        </p:grpSpPr>
        <p:sp>
          <p:nvSpPr>
            <p:cNvPr id="211" name="Rectangle 21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2DAnimation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15" name="Group 214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3858655" y="-38036"/>
            <a:ext cx="12482920" cy="6858000"/>
            <a:chOff x="-275579" y="-82136"/>
            <a:chExt cx="12482920" cy="6858000"/>
          </a:xfrm>
        </p:grpSpPr>
        <p:sp>
          <p:nvSpPr>
            <p:cNvPr id="216" name="Rectangle 215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75579" y="-8213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2DDemo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9" name="Picture 218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12623370" y="26148"/>
            <a:ext cx="12482920" cy="6858000"/>
            <a:chOff x="-290920" y="0"/>
            <a:chExt cx="12482920" cy="6858000"/>
          </a:xfrm>
        </p:grpSpPr>
        <p:sp>
          <p:nvSpPr>
            <p:cNvPr id="221" name="Rectangle 220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2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 </a:t>
              </a:r>
            </a:p>
            <a:p>
              <a:pPr algn="ctr"/>
              <a:r>
                <a:rPr lang="en-US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Selection</a:t>
              </a:r>
              <a:endParaRPr lang="en-US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12119354" y="26148"/>
            <a:ext cx="11447503" cy="6858000"/>
            <a:chOff x="213096" y="0"/>
            <a:chExt cx="11447503" cy="6858000"/>
          </a:xfrm>
        </p:grpSpPr>
        <p:sp>
          <p:nvSpPr>
            <p:cNvPr id="226" name="Rectangle 225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history</a:t>
              </a:r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13666652" y="15675"/>
            <a:ext cx="12482920" cy="6858000"/>
            <a:chOff x="-290920" y="0"/>
            <a:chExt cx="12482920" cy="6858000"/>
          </a:xfrm>
        </p:grpSpPr>
        <p:sp>
          <p:nvSpPr>
            <p:cNvPr id="231" name="Rectangle 23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about</a:t>
              </a: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35" name="Content Placeholder 5"/>
          <p:cNvPicPr>
            <a:picLocks noChangeAspect="1"/>
          </p:cNvPicPr>
          <p:nvPr/>
        </p:nvPicPr>
        <p:blipFill rotWithShape="1">
          <a:blip r:embed="rId4"/>
          <a:srcRect l="20268" t="8387" r="16177" b="23432"/>
          <a:stretch/>
        </p:blipFill>
        <p:spPr>
          <a:xfrm>
            <a:off x="462747" y="295008"/>
            <a:ext cx="6810676" cy="6207782"/>
          </a:xfrm>
          <a:prstGeom prst="rect">
            <a:avLst/>
          </a:prstGeom>
        </p:spPr>
      </p:pic>
      <p:cxnSp>
        <p:nvCxnSpPr>
          <p:cNvPr id="238" name="Straight Arrow Connector 237"/>
          <p:cNvCxnSpPr/>
          <p:nvPr/>
        </p:nvCxnSpPr>
        <p:spPr>
          <a:xfrm flipV="1">
            <a:off x="1539807" y="1896067"/>
            <a:ext cx="1463040" cy="382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Rectangle 238"/>
          <p:cNvSpPr/>
          <p:nvPr/>
        </p:nvSpPr>
        <p:spPr>
          <a:xfrm>
            <a:off x="3002847" y="1562582"/>
            <a:ext cx="1307206" cy="65768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 err="1" smtClean="0">
                <a:solidFill>
                  <a:schemeClr val="tx2"/>
                </a:solidFill>
              </a:rPr>
              <a:t>JPanel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240" name="Straight Arrow Connector 239"/>
          <p:cNvCxnSpPr/>
          <p:nvPr/>
        </p:nvCxnSpPr>
        <p:spPr>
          <a:xfrm flipV="1">
            <a:off x="1628309" y="4513669"/>
            <a:ext cx="2518756" cy="5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>
            <a:off x="4147065" y="4297539"/>
            <a:ext cx="1307206" cy="63176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 smtClean="0">
                <a:solidFill>
                  <a:schemeClr val="tx2"/>
                </a:solidFill>
              </a:rPr>
              <a:t>Paint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242" name="Content Placeholder 7"/>
          <p:cNvPicPr>
            <a:picLocks noChangeAspect="1"/>
          </p:cNvPicPr>
          <p:nvPr/>
        </p:nvPicPr>
        <p:blipFill rotWithShape="1">
          <a:blip r:embed="rId5"/>
          <a:srcRect l="19720" t="8583" r="47187" b="24989"/>
          <a:stretch/>
        </p:blipFill>
        <p:spPr>
          <a:xfrm>
            <a:off x="199070" y="292375"/>
            <a:ext cx="7190856" cy="5908920"/>
          </a:xfrm>
          <a:prstGeom prst="rect">
            <a:avLst/>
          </a:prstGeom>
        </p:spPr>
      </p:pic>
      <p:pic>
        <p:nvPicPr>
          <p:cNvPr id="243" name="Content Placeholder 11"/>
          <p:cNvPicPr>
            <a:picLocks noChangeAspect="1"/>
          </p:cNvPicPr>
          <p:nvPr/>
        </p:nvPicPr>
        <p:blipFill rotWithShape="1">
          <a:blip r:embed="rId6"/>
          <a:srcRect l="30898" t="811" r="30877" b="7240"/>
          <a:stretch/>
        </p:blipFill>
        <p:spPr>
          <a:xfrm>
            <a:off x="168778" y="249695"/>
            <a:ext cx="7249173" cy="5951600"/>
          </a:xfrm>
          <a:prstGeom prst="rect">
            <a:avLst/>
          </a:prstGeom>
        </p:spPr>
      </p:pic>
      <p:pic>
        <p:nvPicPr>
          <p:cNvPr id="244" name="Content Placeholder 15"/>
          <p:cNvPicPr>
            <a:picLocks noChangeAspect="1"/>
          </p:cNvPicPr>
          <p:nvPr/>
        </p:nvPicPr>
        <p:blipFill rotWithShape="1">
          <a:blip r:embed="rId7"/>
          <a:srcRect l="32869" t="13064" r="34367" b="9015"/>
          <a:stretch/>
        </p:blipFill>
        <p:spPr>
          <a:xfrm>
            <a:off x="8311934" y="507707"/>
            <a:ext cx="3607725" cy="5382491"/>
          </a:xfrm>
          <a:prstGeom prst="rect">
            <a:avLst/>
          </a:prstGeom>
        </p:spPr>
      </p:pic>
      <p:pic>
        <p:nvPicPr>
          <p:cNvPr id="245" name="Content Placeholder 11"/>
          <p:cNvPicPr>
            <a:picLocks noChangeAspect="1"/>
          </p:cNvPicPr>
          <p:nvPr/>
        </p:nvPicPr>
        <p:blipFill rotWithShape="1">
          <a:blip r:embed="rId6"/>
          <a:srcRect l="30898" t="811" r="30877" b="7240"/>
          <a:stretch/>
        </p:blipFill>
        <p:spPr>
          <a:xfrm>
            <a:off x="1958132" y="541999"/>
            <a:ext cx="3690851" cy="5500947"/>
          </a:xfrm>
          <a:prstGeom prst="rect">
            <a:avLst/>
          </a:prstGeom>
        </p:spPr>
      </p:pic>
      <p:sp>
        <p:nvSpPr>
          <p:cNvPr id="246" name="Rectangle 245"/>
          <p:cNvSpPr/>
          <p:nvPr/>
        </p:nvSpPr>
        <p:spPr>
          <a:xfrm>
            <a:off x="5782449" y="4245665"/>
            <a:ext cx="2219498" cy="1535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If we click </a:t>
            </a:r>
            <a:r>
              <a:rPr lang="en-SG" b="1" dirty="0">
                <a:solidFill>
                  <a:schemeClr val="tx1"/>
                </a:solidFill>
              </a:rPr>
              <a:t>PLAY </a:t>
            </a:r>
            <a:r>
              <a:rPr lang="en-SG" dirty="0">
                <a:solidFill>
                  <a:schemeClr val="tx1"/>
                </a:solidFill>
              </a:rPr>
              <a:t>button we directly go to the gameplay background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247" name="Rectangle 246"/>
          <p:cNvSpPr/>
          <p:nvPr/>
        </p:nvSpPr>
        <p:spPr>
          <a:xfrm>
            <a:off x="9017484" y="3198953"/>
            <a:ext cx="2040314" cy="57912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Gameplay Background</a:t>
            </a:r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>
            <a:off x="3905157" y="3292473"/>
            <a:ext cx="1853738" cy="967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8019957" y="3425130"/>
            <a:ext cx="997528" cy="83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1479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airplan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animBg="1"/>
      <p:bldP spid="241" grpId="0" animBg="1"/>
      <p:bldP spid="246" grpId="0" animBg="1"/>
      <p:bldP spid="247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973</Words>
  <Application>Microsoft Office PowerPoint</Application>
  <PresentationFormat>Widescreen</PresentationFormat>
  <Paragraphs>572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Algerian</vt:lpstr>
      <vt:lpstr>Arial</vt:lpstr>
      <vt:lpstr>Calibri</vt:lpstr>
      <vt:lpstr>Calibri Light</vt:lpstr>
      <vt:lpstr>Century Gothic</vt:lpstr>
      <vt:lpstr>Tw Cen MT</vt:lpstr>
      <vt:lpstr>Wingdings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ADNAN SAMI</cp:lastModifiedBy>
  <cp:revision>64</cp:revision>
  <dcterms:created xsi:type="dcterms:W3CDTF">2017-01-05T13:17:27Z</dcterms:created>
  <dcterms:modified xsi:type="dcterms:W3CDTF">2019-05-08T20:33:48Z</dcterms:modified>
</cp:coreProperties>
</file>